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21"/>
  </p:notesMasterIdLst>
  <p:handoutMasterIdLst>
    <p:handoutMasterId r:id="rId22"/>
  </p:handoutMasterIdLst>
  <p:sldIdLst>
    <p:sldId id="338" r:id="rId5"/>
    <p:sldId id="333" r:id="rId6"/>
    <p:sldId id="339" r:id="rId7"/>
    <p:sldId id="348" r:id="rId8"/>
    <p:sldId id="347" r:id="rId9"/>
    <p:sldId id="349" r:id="rId10"/>
    <p:sldId id="350" r:id="rId11"/>
    <p:sldId id="355" r:id="rId12"/>
    <p:sldId id="351" r:id="rId13"/>
    <p:sldId id="356" r:id="rId14"/>
    <p:sldId id="352" r:id="rId15"/>
    <p:sldId id="353" r:id="rId16"/>
    <p:sldId id="354" r:id="rId17"/>
    <p:sldId id="359" r:id="rId18"/>
    <p:sldId id="361" r:id="rId19"/>
    <p:sldId id="35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03943-F0A7-4AFF-A3C5-23084577C90C}" v="5" dt="2021-02-15T00:57:48.304"/>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3507"/>
  </p:normalViewPr>
  <p:slideViewPr>
    <p:cSldViewPr snapToGrid="0">
      <p:cViewPr varScale="1">
        <p:scale>
          <a:sx n="72" d="100"/>
          <a:sy n="72" d="100"/>
        </p:scale>
        <p:origin x="618" y="66"/>
      </p:cViewPr>
      <p:guideLst/>
    </p:cSldViewPr>
  </p:slideViewPr>
  <p:notesTextViewPr>
    <p:cViewPr>
      <p:scale>
        <a:sx n="1" d="1"/>
        <a:sy n="1" d="1"/>
      </p:scale>
      <p:origin x="0" y="0"/>
    </p:cViewPr>
  </p:notesTextViewPr>
  <p:notesViewPr>
    <p:cSldViewPr snapToGrid="0" showGuides="1">
      <p:cViewPr varScale="1">
        <p:scale>
          <a:sx n="60" d="100"/>
          <a:sy n="60" d="100"/>
        </p:scale>
        <p:origin x="2438"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Azhari" userId="4e04bdb60752e412" providerId="LiveId" clId="{9A603943-F0A7-4AFF-A3C5-23084577C90C}"/>
    <pc:docChg chg="undo custSel addSld modSld">
      <pc:chgData name="Sam Azhari" userId="4e04bdb60752e412" providerId="LiveId" clId="{9A603943-F0A7-4AFF-A3C5-23084577C90C}" dt="2021-02-15T01:03:26.230" v="747" actId="20577"/>
      <pc:docMkLst>
        <pc:docMk/>
      </pc:docMkLst>
      <pc:sldChg chg="addSp delSp modSp mod">
        <pc:chgData name="Sam Azhari" userId="4e04bdb60752e412" providerId="LiveId" clId="{9A603943-F0A7-4AFF-A3C5-23084577C90C}" dt="2021-02-15T00:55:40.578" v="271" actId="962"/>
        <pc:sldMkLst>
          <pc:docMk/>
          <pc:sldMk cId="2754496601" sldId="352"/>
        </pc:sldMkLst>
        <pc:spChg chg="add del mod">
          <ac:chgData name="Sam Azhari" userId="4e04bdb60752e412" providerId="LiveId" clId="{9A603943-F0A7-4AFF-A3C5-23084577C90C}" dt="2021-02-15T00:55:27.331" v="266" actId="478"/>
          <ac:spMkLst>
            <pc:docMk/>
            <pc:sldMk cId="2754496601" sldId="352"/>
            <ac:spMk id="7" creationId="{BC966485-0B6A-4428-B49B-36A2B2B34C06}"/>
          </ac:spMkLst>
        </pc:spChg>
        <pc:spChg chg="add del mod">
          <ac:chgData name="Sam Azhari" userId="4e04bdb60752e412" providerId="LiveId" clId="{9A603943-F0A7-4AFF-A3C5-23084577C90C}" dt="2021-02-15T00:55:38.986" v="269" actId="931"/>
          <ac:spMkLst>
            <pc:docMk/>
            <pc:sldMk cId="2754496601" sldId="352"/>
            <ac:spMk id="10" creationId="{A6DF1404-A165-4F4C-83AD-2FC61125655F}"/>
          </ac:spMkLst>
        </pc:spChg>
        <pc:picChg chg="add del mod">
          <ac:chgData name="Sam Azhari" userId="4e04bdb60752e412" providerId="LiveId" clId="{9A603943-F0A7-4AFF-A3C5-23084577C90C}" dt="2021-02-15T00:55:27.988" v="267"/>
          <ac:picMkLst>
            <pc:docMk/>
            <pc:sldMk cId="2754496601" sldId="352"/>
            <ac:picMk id="5" creationId="{F9DC9012-69CE-4F46-A658-93812DBD3C7F}"/>
          </ac:picMkLst>
        </pc:picChg>
        <pc:picChg chg="add del">
          <ac:chgData name="Sam Azhari" userId="4e04bdb60752e412" providerId="LiveId" clId="{9A603943-F0A7-4AFF-A3C5-23084577C90C}" dt="2021-02-15T00:55:29.723" v="268" actId="478"/>
          <ac:picMkLst>
            <pc:docMk/>
            <pc:sldMk cId="2754496601" sldId="352"/>
            <ac:picMk id="8" creationId="{10826DC2-9C5A-4B4C-8B1C-CD6B5AB6A226}"/>
          </ac:picMkLst>
        </pc:picChg>
        <pc:picChg chg="add mod">
          <ac:chgData name="Sam Azhari" userId="4e04bdb60752e412" providerId="LiveId" clId="{9A603943-F0A7-4AFF-A3C5-23084577C90C}" dt="2021-02-15T00:55:40.578" v="271" actId="962"/>
          <ac:picMkLst>
            <pc:docMk/>
            <pc:sldMk cId="2754496601" sldId="352"/>
            <ac:picMk id="12" creationId="{E7F2CA5D-383E-48EF-AC60-DCB7D5F43707}"/>
          </ac:picMkLst>
        </pc:picChg>
      </pc:sldChg>
      <pc:sldChg chg="addSp delSp modSp mod">
        <pc:chgData name="Sam Azhari" userId="4e04bdb60752e412" providerId="LiveId" clId="{9A603943-F0A7-4AFF-A3C5-23084577C90C}" dt="2021-02-15T00:55:56.332" v="275" actId="962"/>
        <pc:sldMkLst>
          <pc:docMk/>
          <pc:sldMk cId="2915661404" sldId="353"/>
        </pc:sldMkLst>
        <pc:spChg chg="add del mod">
          <ac:chgData name="Sam Azhari" userId="4e04bdb60752e412" providerId="LiveId" clId="{9A603943-F0A7-4AFF-A3C5-23084577C90C}" dt="2021-02-15T00:55:55.128" v="273" actId="931"/>
          <ac:spMkLst>
            <pc:docMk/>
            <pc:sldMk cId="2915661404" sldId="353"/>
            <ac:spMk id="5" creationId="{E4678AAB-6F33-4C2C-9D39-0776E84E9F6B}"/>
          </ac:spMkLst>
        </pc:spChg>
        <pc:picChg chg="add mod">
          <ac:chgData name="Sam Azhari" userId="4e04bdb60752e412" providerId="LiveId" clId="{9A603943-F0A7-4AFF-A3C5-23084577C90C}" dt="2021-02-15T00:55:56.332" v="275" actId="962"/>
          <ac:picMkLst>
            <pc:docMk/>
            <pc:sldMk cId="2915661404" sldId="353"/>
            <ac:picMk id="7" creationId="{DBE246F0-550D-47C4-A568-09897BAC16D2}"/>
          </ac:picMkLst>
        </pc:picChg>
        <pc:picChg chg="del">
          <ac:chgData name="Sam Azhari" userId="4e04bdb60752e412" providerId="LiveId" clId="{9A603943-F0A7-4AFF-A3C5-23084577C90C}" dt="2021-02-15T00:55:51.486" v="272" actId="478"/>
          <ac:picMkLst>
            <pc:docMk/>
            <pc:sldMk cId="2915661404" sldId="353"/>
            <ac:picMk id="11" creationId="{E1AE3790-DDD1-4F6E-AC45-A3A9EBA4C3B3}"/>
          </ac:picMkLst>
        </pc:picChg>
      </pc:sldChg>
      <pc:sldChg chg="modSp mod">
        <pc:chgData name="Sam Azhari" userId="4e04bdb60752e412" providerId="LiveId" clId="{9A603943-F0A7-4AFF-A3C5-23084577C90C}" dt="2021-02-15T00:56:41.445" v="276" actId="1076"/>
        <pc:sldMkLst>
          <pc:docMk/>
          <pc:sldMk cId="1123053641" sldId="354"/>
        </pc:sldMkLst>
        <pc:picChg chg="mod">
          <ac:chgData name="Sam Azhari" userId="4e04bdb60752e412" providerId="LiveId" clId="{9A603943-F0A7-4AFF-A3C5-23084577C90C}" dt="2021-02-15T00:56:41.445" v="276" actId="1076"/>
          <ac:picMkLst>
            <pc:docMk/>
            <pc:sldMk cId="1123053641" sldId="354"/>
            <ac:picMk id="7" creationId="{2DF53E8D-678F-4621-9B8D-2298BCB9A372}"/>
          </ac:picMkLst>
        </pc:picChg>
      </pc:sldChg>
      <pc:sldChg chg="addSp modSp mod">
        <pc:chgData name="Sam Azhari" userId="4e04bdb60752e412" providerId="LiveId" clId="{9A603943-F0A7-4AFF-A3C5-23084577C90C}" dt="2021-02-15T00:53:59.196" v="260" actId="20577"/>
        <pc:sldMkLst>
          <pc:docMk/>
          <pc:sldMk cId="3290950217" sldId="358"/>
        </pc:sldMkLst>
        <pc:spChg chg="add mod">
          <ac:chgData name="Sam Azhari" userId="4e04bdb60752e412" providerId="LiveId" clId="{9A603943-F0A7-4AFF-A3C5-23084577C90C}" dt="2021-02-15T00:53:59.196" v="260" actId="20577"/>
          <ac:spMkLst>
            <pc:docMk/>
            <pc:sldMk cId="3290950217" sldId="358"/>
            <ac:spMk id="5" creationId="{BA0002E2-03B5-49EE-81C3-24924D44ADE6}"/>
          </ac:spMkLst>
        </pc:spChg>
        <pc:picChg chg="mod">
          <ac:chgData name="Sam Azhari" userId="4e04bdb60752e412" providerId="LiveId" clId="{9A603943-F0A7-4AFF-A3C5-23084577C90C}" dt="2021-02-15T00:52:11.060" v="3" actId="1076"/>
          <ac:picMkLst>
            <pc:docMk/>
            <pc:sldMk cId="3290950217" sldId="358"/>
            <ac:picMk id="4" creationId="{A5CDE9C7-1253-4599-BF67-A06BF3933BA7}"/>
          </ac:picMkLst>
        </pc:picChg>
      </pc:sldChg>
      <pc:sldChg chg="addSp delSp modSp add mod">
        <pc:chgData name="Sam Azhari" userId="4e04bdb60752e412" providerId="LiveId" clId="{9A603943-F0A7-4AFF-A3C5-23084577C90C}" dt="2021-02-15T01:03:26.230" v="747" actId="20577"/>
        <pc:sldMkLst>
          <pc:docMk/>
          <pc:sldMk cId="215796120" sldId="359"/>
        </pc:sldMkLst>
        <pc:spChg chg="mod">
          <ac:chgData name="Sam Azhari" userId="4e04bdb60752e412" providerId="LiveId" clId="{9A603943-F0A7-4AFF-A3C5-23084577C90C}" dt="2021-02-15T01:02:54.193" v="696" actId="20577"/>
          <ac:spMkLst>
            <pc:docMk/>
            <pc:sldMk cId="215796120" sldId="359"/>
            <ac:spMk id="2" creationId="{6AF4CE45-17EF-4DD8-8FCE-1D53FACC8B12}"/>
          </ac:spMkLst>
        </pc:spChg>
        <pc:spChg chg="mod">
          <ac:chgData name="Sam Azhari" userId="4e04bdb60752e412" providerId="LiveId" clId="{9A603943-F0A7-4AFF-A3C5-23084577C90C}" dt="2021-02-15T01:03:26.230" v="747" actId="20577"/>
          <ac:spMkLst>
            <pc:docMk/>
            <pc:sldMk cId="215796120" sldId="359"/>
            <ac:spMk id="4" creationId="{80C04FA2-C6F3-4098-B9F9-B6EDB57A0455}"/>
          </ac:spMkLst>
        </pc:spChg>
        <pc:spChg chg="add del mod">
          <ac:chgData name="Sam Azhari" userId="4e04bdb60752e412" providerId="LiveId" clId="{9A603943-F0A7-4AFF-A3C5-23084577C90C}" dt="2021-02-15T00:57:48.303" v="280" actId="931"/>
          <ac:spMkLst>
            <pc:docMk/>
            <pc:sldMk cId="215796120" sldId="359"/>
            <ac:spMk id="5" creationId="{B896B72C-B042-451D-96B3-EBD5BA498D7E}"/>
          </ac:spMkLst>
        </pc:spChg>
        <pc:picChg chg="del">
          <ac:chgData name="Sam Azhari" userId="4e04bdb60752e412" providerId="LiveId" clId="{9A603943-F0A7-4AFF-A3C5-23084577C90C}" dt="2021-02-15T00:57:40.073" v="279" actId="478"/>
          <ac:picMkLst>
            <pc:docMk/>
            <pc:sldMk cId="215796120" sldId="359"/>
            <ac:picMk id="7" creationId="{2DF53E8D-678F-4621-9B8D-2298BCB9A372}"/>
          </ac:picMkLst>
        </pc:picChg>
        <pc:picChg chg="add mod">
          <ac:chgData name="Sam Azhari" userId="4e04bdb60752e412" providerId="LiveId" clId="{9A603943-F0A7-4AFF-A3C5-23084577C90C}" dt="2021-02-15T01:02:37.445" v="693" actId="14100"/>
          <ac:picMkLst>
            <pc:docMk/>
            <pc:sldMk cId="215796120" sldId="359"/>
            <ac:picMk id="8" creationId="{1EC7814E-82C6-4B0A-A5BA-7A58D381A48D}"/>
          </ac:picMkLst>
        </pc:picChg>
        <pc:picChg chg="del">
          <ac:chgData name="Sam Azhari" userId="4e04bdb60752e412" providerId="LiveId" clId="{9A603943-F0A7-4AFF-A3C5-23084577C90C}" dt="2021-02-15T00:57:38.862" v="278" actId="478"/>
          <ac:picMkLst>
            <pc:docMk/>
            <pc:sldMk cId="215796120" sldId="359"/>
            <ac:picMk id="9" creationId="{30255747-7A2F-4937-B27D-3E57763983A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08916B-8145-4DD4-A4F0-4944307B2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E8868C6-14E0-456B-8627-6ED3D5EA25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37BDEB-D08A-4BCC-82C3-65677B6346BB}" type="datetimeFigureOut">
              <a:rPr lang="en-US" smtClean="0"/>
              <a:t>2/14/2021</a:t>
            </a:fld>
            <a:endParaRPr lang="en-US"/>
          </a:p>
        </p:txBody>
      </p:sp>
      <p:sp>
        <p:nvSpPr>
          <p:cNvPr id="4" name="Footer Placeholder 3">
            <a:extLst>
              <a:ext uri="{FF2B5EF4-FFF2-40B4-BE49-F238E27FC236}">
                <a16:creationId xmlns:a16="http://schemas.microsoft.com/office/drawing/2014/main" id="{420B6480-DE26-42CA-B861-D6EFA45FC7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DDB9B3-0030-40C0-AFA9-FACA7EA513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F12C2-4DB0-4437-81E7-A0C89F24ADC0}" type="slidenum">
              <a:rPr lang="en-US" smtClean="0"/>
              <a:t>‹#›</a:t>
            </a:fld>
            <a:endParaRPr lang="en-US"/>
          </a:p>
        </p:txBody>
      </p:sp>
    </p:spTree>
    <p:extLst>
      <p:ext uri="{BB962C8B-B14F-4D97-AF65-F5344CB8AC3E}">
        <p14:creationId xmlns:p14="http://schemas.microsoft.com/office/powerpoint/2010/main" val="351529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182BB-4E27-4552-8EE4-33C8EF731305}" type="datetimeFigureOut">
              <a:rPr lang="en-US" smtClean="0"/>
              <a:t>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442E7-1E35-4707-8504-AE37222ED57D}" type="slidenum">
              <a:rPr lang="en-US" smtClean="0"/>
              <a:t>‹#›</a:t>
            </a:fld>
            <a:endParaRPr lang="en-US"/>
          </a:p>
        </p:txBody>
      </p:sp>
    </p:spTree>
    <p:extLst>
      <p:ext uri="{BB962C8B-B14F-4D97-AF65-F5344CB8AC3E}">
        <p14:creationId xmlns:p14="http://schemas.microsoft.com/office/powerpoint/2010/main" val="2471682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581190" y="3085764"/>
            <a:ext cx="10993550" cy="33381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2/14/2021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Rectangle 1">
            <a:extLst>
              <a:ext uri="{FF2B5EF4-FFF2-40B4-BE49-F238E27FC236}">
                <a16:creationId xmlns:a16="http://schemas.microsoft.com/office/drawing/2014/main" id="{5688E5B1-4139-AD48-BA45-9CE6A55A1ED0}"/>
              </a:ext>
            </a:extLst>
          </p:cNvPr>
          <p:cNvSpPr/>
          <p:nvPr userDrawn="1"/>
        </p:nvSpPr>
        <p:spPr>
          <a:xfrm>
            <a:off x="109259" y="456433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1">
            <a:extLst>
              <a:ext uri="{FF2B5EF4-FFF2-40B4-BE49-F238E27FC236}">
                <a16:creationId xmlns:a16="http://schemas.microsoft.com/office/drawing/2014/main" id="{360596E6-4DE9-A746-9D39-94401D2B4645}"/>
              </a:ext>
            </a:extLst>
          </p:cNvPr>
          <p:cNvSpPr/>
          <p:nvPr userDrawn="1"/>
        </p:nvSpPr>
        <p:spPr>
          <a:xfrm rot="16200000">
            <a:off x="3619401" y="2402840"/>
            <a:ext cx="1270001" cy="12701"/>
          </a:xfrm>
          <a:prstGeom prst="rect">
            <a:avLst/>
          </a:prstGeom>
          <a:solidFill>
            <a:srgbClr val="111111"/>
          </a:solidFill>
          <a:ln w="12700">
            <a:miter lim="400000"/>
          </a:ln>
        </p:spPr>
        <p:txBody>
          <a:bodyPr lIns="25400" tIns="25400" rIns="25400" bIns="25400" anchor="ctr"/>
          <a:lstStyle/>
          <a:p>
            <a:pPr algn="ctr">
              <a:defRPr sz="3200" spc="0">
                <a:solidFill>
                  <a:srgbClr val="000000"/>
                </a:solidFill>
                <a:latin typeface="Helvetica Light"/>
                <a:ea typeface="Helvetica Light"/>
                <a:cs typeface="Helvetica Light"/>
                <a:sym typeface="Helvetica Light"/>
              </a:defRPr>
            </a:pPr>
            <a:endParaRPr lang="en-US" sz="1600" noProof="0" dirty="0"/>
          </a:p>
        </p:txBody>
      </p:sp>
      <p:sp>
        <p:nvSpPr>
          <p:cNvPr id="14" name="Picture Placeholder 13">
            <a:extLst>
              <a:ext uri="{FF2B5EF4-FFF2-40B4-BE49-F238E27FC236}">
                <a16:creationId xmlns:a16="http://schemas.microsoft.com/office/drawing/2014/main" id="{14FCD294-AF1C-5E4C-A4DA-80CFCFA430D2}"/>
              </a:ext>
            </a:extLst>
          </p:cNvPr>
          <p:cNvSpPr>
            <a:spLocks noGrp="1"/>
          </p:cNvSpPr>
          <p:nvPr>
            <p:ph type="pic" sz="quarter" idx="13"/>
          </p:nvPr>
        </p:nvSpPr>
        <p:spPr>
          <a:xfrm>
            <a:off x="973138" y="917461"/>
            <a:ext cx="2205037" cy="4989627"/>
          </a:xfrm>
          <a:custGeom>
            <a:avLst/>
            <a:gdLst>
              <a:gd name="connsiteX0" fmla="*/ 0 w 2205037"/>
              <a:gd name="connsiteY0" fmla="*/ 0 h 4989627"/>
              <a:gd name="connsiteX1" fmla="*/ 2205037 w 2205037"/>
              <a:gd name="connsiteY1" fmla="*/ 0 h 4989627"/>
              <a:gd name="connsiteX2" fmla="*/ 2205037 w 2205037"/>
              <a:gd name="connsiteY2" fmla="*/ 4989627 h 4989627"/>
              <a:gd name="connsiteX3" fmla="*/ 0 w 2205037"/>
              <a:gd name="connsiteY3" fmla="*/ 4989627 h 4989627"/>
              <a:gd name="connsiteX4" fmla="*/ 0 w 2205037"/>
              <a:gd name="connsiteY4" fmla="*/ 4286290 h 4989627"/>
              <a:gd name="connsiteX5" fmla="*/ 809319 w 2205037"/>
              <a:gd name="connsiteY5" fmla="*/ 4286290 h 4989627"/>
              <a:gd name="connsiteX6" fmla="*/ 809319 w 2205037"/>
              <a:gd name="connsiteY6" fmla="*/ 3905289 h 4989627"/>
              <a:gd name="connsiteX7" fmla="*/ 0 w 2205037"/>
              <a:gd name="connsiteY7" fmla="*/ 3905289 h 498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5037" h="4989627">
                <a:moveTo>
                  <a:pt x="0" y="0"/>
                </a:moveTo>
                <a:lnTo>
                  <a:pt x="2205037" y="0"/>
                </a:lnTo>
                <a:lnTo>
                  <a:pt x="2205037" y="4989627"/>
                </a:lnTo>
                <a:lnTo>
                  <a:pt x="0" y="4989627"/>
                </a:lnTo>
                <a:lnTo>
                  <a:pt x="0" y="4286290"/>
                </a:lnTo>
                <a:lnTo>
                  <a:pt x="809319" y="4286290"/>
                </a:lnTo>
                <a:lnTo>
                  <a:pt x="809319" y="3905289"/>
                </a:lnTo>
                <a:lnTo>
                  <a:pt x="0" y="3905289"/>
                </a:lnTo>
                <a:close/>
              </a:path>
            </a:pathLst>
          </a:custGeom>
          <a:solidFill>
            <a:schemeClr val="tx2"/>
          </a:solidFill>
        </p:spPr>
        <p:txBody>
          <a:bodyPr wrap="square">
            <a:noAutofit/>
          </a:bodyPr>
          <a:lstStyle/>
          <a:p>
            <a:r>
              <a:rPr lang="en-US"/>
              <a:t>Click icon to add picture</a:t>
            </a:r>
            <a:endParaRPr lang="en-US" dirty="0"/>
          </a:p>
        </p:txBody>
      </p:sp>
      <p:sp>
        <p:nvSpPr>
          <p:cNvPr id="15" name="Rectangle 1">
            <a:extLst>
              <a:ext uri="{FF2B5EF4-FFF2-40B4-BE49-F238E27FC236}">
                <a16:creationId xmlns:a16="http://schemas.microsoft.com/office/drawing/2014/main" id="{8EDF2123-85B2-F547-8D7A-F0273E1E9E85}"/>
              </a:ext>
            </a:extLst>
          </p:cNvPr>
          <p:cNvSpPr/>
          <p:nvPr userDrawn="1"/>
        </p:nvSpPr>
        <p:spPr>
          <a:xfrm>
            <a:off x="764089" y="4824593"/>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8" name="Title 1">
            <a:extLst>
              <a:ext uri="{FF2B5EF4-FFF2-40B4-BE49-F238E27FC236}">
                <a16:creationId xmlns:a16="http://schemas.microsoft.com/office/drawing/2014/main" id="{51DA15C9-6722-0B47-897A-7DC9AED35B7C}"/>
              </a:ext>
            </a:extLst>
          </p:cNvPr>
          <p:cNvSpPr>
            <a:spLocks noGrp="1"/>
          </p:cNvSpPr>
          <p:nvPr>
            <p:ph type="title" hasCustomPrompt="1"/>
          </p:nvPr>
        </p:nvSpPr>
        <p:spPr>
          <a:xfrm>
            <a:off x="4248051" y="2945525"/>
            <a:ext cx="2945494" cy="1613201"/>
          </a:xfrm>
        </p:spPr>
        <p:txBody>
          <a:bodyPr lIns="0" tIns="0" rIns="0" bIns="0" anchor="b">
            <a:normAutofit/>
          </a:bodyPr>
          <a:lstStyle>
            <a:lvl1pPr>
              <a:defRPr sz="3400"/>
            </a:lvl1pPr>
          </a:lstStyle>
          <a:p>
            <a:r>
              <a:rPr lang="en-US" dirty="0"/>
              <a:t>TITLE GOES HERE</a:t>
            </a:r>
          </a:p>
        </p:txBody>
      </p:sp>
      <p:sp>
        <p:nvSpPr>
          <p:cNvPr id="22" name="Content Placeholder 20">
            <a:extLst>
              <a:ext uri="{FF2B5EF4-FFF2-40B4-BE49-F238E27FC236}">
                <a16:creationId xmlns:a16="http://schemas.microsoft.com/office/drawing/2014/main" id="{5FFB748F-E999-9A4B-B9D8-B6E1C2AE0134}"/>
              </a:ext>
            </a:extLst>
          </p:cNvPr>
          <p:cNvSpPr>
            <a:spLocks noGrp="1"/>
          </p:cNvSpPr>
          <p:nvPr>
            <p:ph sz="quarter" idx="14"/>
          </p:nvPr>
        </p:nvSpPr>
        <p:spPr>
          <a:xfrm>
            <a:off x="7405688" y="2005013"/>
            <a:ext cx="4510087" cy="4027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82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5" name="placeholder.jpg">
            <a:extLst>
              <a:ext uri="{FF2B5EF4-FFF2-40B4-BE49-F238E27FC236}">
                <a16:creationId xmlns:a16="http://schemas.microsoft.com/office/drawing/2014/main" id="{D447DA2F-5DA0-834C-9AFA-DC4F7B4ECCDC}"/>
              </a:ext>
            </a:extLst>
          </p:cNvPr>
          <p:cNvSpPr>
            <a:spLocks noGrp="1"/>
          </p:cNvSpPr>
          <p:nvPr>
            <p:ph type="pic" sz="quarter" idx="13"/>
          </p:nvPr>
        </p:nvSpPr>
        <p:spPr>
          <a:xfrm>
            <a:off x="10128308" y="717550"/>
            <a:ext cx="2063601" cy="4953001"/>
          </a:xfrm>
          <a:prstGeom prst="rect">
            <a:avLst/>
          </a:prstGeom>
          <a:solidFill>
            <a:schemeClr val="tx2"/>
          </a:solidFill>
        </p:spPr>
        <p:txBody>
          <a:bodyPr lIns="91439" tIns="45719" rIns="91439" bIns="45719">
            <a:noAutofit/>
          </a:bodyPr>
          <a:lstStyle/>
          <a:p>
            <a:r>
              <a:rPr lang="en-US" noProof="0"/>
              <a:t>Click icon to add picture</a:t>
            </a:r>
          </a:p>
        </p:txBody>
      </p:sp>
      <p:sp>
        <p:nvSpPr>
          <p:cNvPr id="10" name="Picture Placeholder 9">
            <a:extLst>
              <a:ext uri="{FF2B5EF4-FFF2-40B4-BE49-F238E27FC236}">
                <a16:creationId xmlns:a16="http://schemas.microsoft.com/office/drawing/2014/main" id="{0292654E-1088-3C42-A573-2CBF48FA3324}"/>
              </a:ext>
            </a:extLst>
          </p:cNvPr>
          <p:cNvSpPr>
            <a:spLocks noGrp="1"/>
          </p:cNvSpPr>
          <p:nvPr>
            <p:ph type="pic" sz="quarter" idx="14"/>
          </p:nvPr>
        </p:nvSpPr>
        <p:spPr>
          <a:xfrm>
            <a:off x="1274457" y="3168650"/>
            <a:ext cx="3367194" cy="3689350"/>
          </a:xfrm>
          <a:custGeom>
            <a:avLst/>
            <a:gdLst>
              <a:gd name="connsiteX0" fmla="*/ 0 w 3367194"/>
              <a:gd name="connsiteY0" fmla="*/ 0 h 3689350"/>
              <a:gd name="connsiteX1" fmla="*/ 3367194 w 3367194"/>
              <a:gd name="connsiteY1" fmla="*/ 0 h 3689350"/>
              <a:gd name="connsiteX2" fmla="*/ 3367194 w 3367194"/>
              <a:gd name="connsiteY2" fmla="*/ 3689350 h 3689350"/>
              <a:gd name="connsiteX3" fmla="*/ 0 w 3367194"/>
              <a:gd name="connsiteY3" fmla="*/ 3689350 h 3689350"/>
              <a:gd name="connsiteX4" fmla="*/ 0 w 3367194"/>
              <a:gd name="connsiteY4" fmla="*/ 2035101 h 3689350"/>
              <a:gd name="connsiteX5" fmla="*/ 508000 w 3367194"/>
              <a:gd name="connsiteY5" fmla="*/ 2035101 h 3689350"/>
              <a:gd name="connsiteX6" fmla="*/ 508000 w 3367194"/>
              <a:gd name="connsiteY6" fmla="*/ 1654100 h 3689350"/>
              <a:gd name="connsiteX7" fmla="*/ 0 w 3367194"/>
              <a:gd name="connsiteY7" fmla="*/ 1654100 h 36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7194" h="3689350">
                <a:moveTo>
                  <a:pt x="0" y="0"/>
                </a:moveTo>
                <a:lnTo>
                  <a:pt x="3367194" y="0"/>
                </a:lnTo>
                <a:lnTo>
                  <a:pt x="3367194" y="3689350"/>
                </a:lnTo>
                <a:lnTo>
                  <a:pt x="0" y="3689350"/>
                </a:lnTo>
                <a:lnTo>
                  <a:pt x="0" y="2035101"/>
                </a:lnTo>
                <a:lnTo>
                  <a:pt x="508000" y="2035101"/>
                </a:lnTo>
                <a:lnTo>
                  <a:pt x="508000" y="1654100"/>
                </a:lnTo>
                <a:lnTo>
                  <a:pt x="0" y="1654100"/>
                </a:lnTo>
                <a:close/>
              </a:path>
            </a:pathLst>
          </a:custGeom>
          <a:solidFill>
            <a:schemeClr val="tx2"/>
          </a:solidFill>
        </p:spPr>
        <p:txBody>
          <a:bodyPr wrap="square" lIns="91439" tIns="45719" rIns="91439" bIns="45719">
            <a:noAutofit/>
          </a:bodyPr>
          <a:lstStyle/>
          <a:p>
            <a:r>
              <a:rPr lang="en-US" noProof="0"/>
              <a:t>Click icon to add picture</a:t>
            </a:r>
          </a:p>
        </p:txBody>
      </p:sp>
      <p:sp>
        <p:nvSpPr>
          <p:cNvPr id="7" name="placeholder.jpg">
            <a:extLst>
              <a:ext uri="{FF2B5EF4-FFF2-40B4-BE49-F238E27FC236}">
                <a16:creationId xmlns:a16="http://schemas.microsoft.com/office/drawing/2014/main" id="{098C8554-580A-2442-9906-28A71B624A68}"/>
              </a:ext>
            </a:extLst>
          </p:cNvPr>
          <p:cNvSpPr>
            <a:spLocks noGrp="1"/>
          </p:cNvSpPr>
          <p:nvPr>
            <p:ph type="pic" sz="quarter" idx="15"/>
          </p:nvPr>
        </p:nvSpPr>
        <p:spPr>
          <a:xfrm>
            <a:off x="1274457" y="0"/>
            <a:ext cx="3367194" cy="2667000"/>
          </a:xfrm>
          <a:prstGeom prst="rect">
            <a:avLst/>
          </a:prstGeom>
          <a:solidFill>
            <a:schemeClr val="tx2"/>
          </a:solidFill>
        </p:spPr>
        <p:txBody>
          <a:bodyPr lIns="91439" tIns="45719" rIns="91439" bIns="45719">
            <a:noAutofit/>
          </a:bodyPr>
          <a:lstStyle/>
          <a:p>
            <a:r>
              <a:rPr lang="en-US" noProof="0"/>
              <a:t>Click icon to add picture</a:t>
            </a:r>
          </a:p>
        </p:txBody>
      </p:sp>
      <p:sp>
        <p:nvSpPr>
          <p:cNvPr id="11" name="Rectangle 1">
            <a:extLst>
              <a:ext uri="{FF2B5EF4-FFF2-40B4-BE49-F238E27FC236}">
                <a16:creationId xmlns:a16="http://schemas.microsoft.com/office/drawing/2014/main" id="{4DD41584-4B5C-2B41-B712-6810C565BC56}"/>
              </a:ext>
            </a:extLst>
          </p:cNvPr>
          <p:cNvSpPr/>
          <p:nvPr userDrawn="1"/>
        </p:nvSpPr>
        <p:spPr>
          <a:xfrm>
            <a:off x="766456" y="4822750"/>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2" name="Rectangle 1">
            <a:extLst>
              <a:ext uri="{FF2B5EF4-FFF2-40B4-BE49-F238E27FC236}">
                <a16:creationId xmlns:a16="http://schemas.microsoft.com/office/drawing/2014/main" id="{BCFE255A-D792-824C-B7BD-0F53CCBE9393}"/>
              </a:ext>
            </a:extLst>
          </p:cNvPr>
          <p:cNvSpPr/>
          <p:nvPr userDrawn="1"/>
        </p:nvSpPr>
        <p:spPr>
          <a:xfrm>
            <a:off x="9493307" y="290195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dirty="0"/>
          </a:p>
        </p:txBody>
      </p:sp>
      <p:sp>
        <p:nvSpPr>
          <p:cNvPr id="13" name="Rectangle 1">
            <a:extLst>
              <a:ext uri="{FF2B5EF4-FFF2-40B4-BE49-F238E27FC236}">
                <a16:creationId xmlns:a16="http://schemas.microsoft.com/office/drawing/2014/main" id="{C5F7BCC5-255A-E040-9CB6-55FC42CEBF16}"/>
              </a:ext>
            </a:extLst>
          </p:cNvPr>
          <p:cNvSpPr/>
          <p:nvPr userDrawn="1"/>
        </p:nvSpPr>
        <p:spPr>
          <a:xfrm rot="16200000">
            <a:off x="3519629" y="227330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dirty="0"/>
          </a:p>
        </p:txBody>
      </p:sp>
      <p:sp>
        <p:nvSpPr>
          <p:cNvPr id="16" name="Title 1">
            <a:extLst>
              <a:ext uri="{FF2B5EF4-FFF2-40B4-BE49-F238E27FC236}">
                <a16:creationId xmlns:a16="http://schemas.microsoft.com/office/drawing/2014/main" id="{A015DDBE-BC7A-D046-BEA1-79A44722B1F7}"/>
              </a:ext>
            </a:extLst>
          </p:cNvPr>
          <p:cNvSpPr>
            <a:spLocks noGrp="1"/>
          </p:cNvSpPr>
          <p:nvPr>
            <p:ph type="title" hasCustomPrompt="1"/>
          </p:nvPr>
        </p:nvSpPr>
        <p:spPr>
          <a:xfrm>
            <a:off x="6152484" y="3486000"/>
            <a:ext cx="3658324" cy="1613201"/>
          </a:xfrm>
        </p:spPr>
        <p:txBody>
          <a:bodyPr lIns="0" tIns="0" rIns="0" bIns="0" anchor="ctr">
            <a:normAutofit/>
          </a:bodyPr>
          <a:lstStyle>
            <a:lvl1pPr>
              <a:defRPr sz="3400"/>
            </a:lvl1pPr>
          </a:lstStyle>
          <a:p>
            <a:r>
              <a:rPr lang="en-US" dirty="0"/>
              <a:t>TITLE GOES HERE</a:t>
            </a:r>
          </a:p>
        </p:txBody>
      </p:sp>
    </p:spTree>
    <p:extLst>
      <p:ext uri="{BB962C8B-B14F-4D97-AF65-F5344CB8AC3E}">
        <p14:creationId xmlns:p14="http://schemas.microsoft.com/office/powerpoint/2010/main" val="2926791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1">
            <a:extLst>
              <a:ext uri="{FF2B5EF4-FFF2-40B4-BE49-F238E27FC236}">
                <a16:creationId xmlns:a16="http://schemas.microsoft.com/office/drawing/2014/main" id="{D6BDBD8F-0811-E743-8D29-95FBA6111DCA}"/>
              </a:ext>
            </a:extLst>
          </p:cNvPr>
          <p:cNvSpPr/>
          <p:nvPr userDrawn="1"/>
        </p:nvSpPr>
        <p:spPr>
          <a:xfrm>
            <a:off x="5216208" y="-1"/>
            <a:ext cx="6975793" cy="6858001"/>
          </a:xfrm>
          <a:prstGeom prst="rect">
            <a:avLst/>
          </a:prstGeom>
          <a:solidFill>
            <a:schemeClr val="tx2"/>
          </a:solidFill>
          <a:ln w="12700">
            <a:miter lim="400000"/>
          </a:ln>
        </p:spPr>
        <p:txBody>
          <a:bodyPr lIns="25400" tIns="25400" rIns="25400" bIns="25400" anchor="ctr"/>
          <a:lstStyle/>
          <a:p>
            <a:pPr algn="ctr">
              <a:defRPr sz="3200" spc="0">
                <a:solidFill>
                  <a:srgbClr val="FFFFFF"/>
                </a:solidFill>
                <a:latin typeface="Helvetica Light"/>
                <a:ea typeface="Helvetica Light"/>
                <a:cs typeface="Helvetica Light"/>
                <a:sym typeface="Helvetica Light"/>
              </a:defRPr>
            </a:pPr>
            <a:endParaRPr lang="en-US" sz="1600" noProof="0"/>
          </a:p>
        </p:txBody>
      </p:sp>
      <p:sp>
        <p:nvSpPr>
          <p:cNvPr id="6" name="Rectangle 1">
            <a:extLst>
              <a:ext uri="{FF2B5EF4-FFF2-40B4-BE49-F238E27FC236}">
                <a16:creationId xmlns:a16="http://schemas.microsoft.com/office/drawing/2014/main" id="{5D8F780B-398B-314B-87F1-35307B42F72E}"/>
              </a:ext>
            </a:extLst>
          </p:cNvPr>
          <p:cNvSpPr/>
          <p:nvPr userDrawn="1"/>
        </p:nvSpPr>
        <p:spPr>
          <a:xfrm rot="16200000">
            <a:off x="797983" y="294005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a:p>
        </p:txBody>
      </p:sp>
      <p:sp>
        <p:nvSpPr>
          <p:cNvPr id="8" name="Rectangle 1">
            <a:extLst>
              <a:ext uri="{FF2B5EF4-FFF2-40B4-BE49-F238E27FC236}">
                <a16:creationId xmlns:a16="http://schemas.microsoft.com/office/drawing/2014/main" id="{D1EE7A36-F988-7C4A-A854-1D7E6E70D021}"/>
              </a:ext>
            </a:extLst>
          </p:cNvPr>
          <p:cNvSpPr/>
          <p:nvPr userDrawn="1"/>
        </p:nvSpPr>
        <p:spPr>
          <a:xfrm>
            <a:off x="4673599" y="604043"/>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9" name="Title 1">
            <a:extLst>
              <a:ext uri="{FF2B5EF4-FFF2-40B4-BE49-F238E27FC236}">
                <a16:creationId xmlns:a16="http://schemas.microsoft.com/office/drawing/2014/main" id="{979BAFF7-5B8A-F446-87E9-6B4851CCF1C0}"/>
              </a:ext>
            </a:extLst>
          </p:cNvPr>
          <p:cNvSpPr>
            <a:spLocks noGrp="1"/>
          </p:cNvSpPr>
          <p:nvPr>
            <p:ph type="title" hasCustomPrompt="1"/>
          </p:nvPr>
        </p:nvSpPr>
        <p:spPr>
          <a:xfrm>
            <a:off x="1426632" y="4035869"/>
            <a:ext cx="3658324" cy="1613201"/>
          </a:xfrm>
        </p:spPr>
        <p:txBody>
          <a:bodyPr lIns="0" tIns="0" rIns="0" bIns="0" anchor="b">
            <a:normAutofit/>
          </a:bodyPr>
          <a:lstStyle>
            <a:lvl1pPr>
              <a:defRPr sz="3400"/>
            </a:lvl1pPr>
          </a:lstStyle>
          <a:p>
            <a:r>
              <a:rPr lang="en-US" dirty="0"/>
              <a:t>TITLE GOES HERE</a:t>
            </a:r>
          </a:p>
        </p:txBody>
      </p:sp>
      <p:sp>
        <p:nvSpPr>
          <p:cNvPr id="11" name="Content Placeholder 10">
            <a:extLst>
              <a:ext uri="{FF2B5EF4-FFF2-40B4-BE49-F238E27FC236}">
                <a16:creationId xmlns:a16="http://schemas.microsoft.com/office/drawing/2014/main" id="{95663095-8E7E-6049-8528-84CCDFA93AF6}"/>
              </a:ext>
            </a:extLst>
          </p:cNvPr>
          <p:cNvSpPr>
            <a:spLocks noGrp="1"/>
          </p:cNvSpPr>
          <p:nvPr>
            <p:ph sz="quarter" idx="13"/>
          </p:nvPr>
        </p:nvSpPr>
        <p:spPr>
          <a:xfrm>
            <a:off x="6016689" y="878177"/>
            <a:ext cx="5341775" cy="5251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0494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10" name="Rectangle 1">
            <a:extLst>
              <a:ext uri="{FF2B5EF4-FFF2-40B4-BE49-F238E27FC236}">
                <a16:creationId xmlns:a16="http://schemas.microsoft.com/office/drawing/2014/main" id="{9E887ACE-210F-4A8A-A033-E24FD239D1BB}"/>
              </a:ext>
            </a:extLst>
          </p:cNvPr>
          <p:cNvSpPr/>
          <p:nvPr userDrawn="1"/>
        </p:nvSpPr>
        <p:spPr>
          <a:xfrm>
            <a:off x="0" y="-1"/>
            <a:ext cx="6975793" cy="6858001"/>
          </a:xfrm>
          <a:prstGeom prst="rect">
            <a:avLst/>
          </a:prstGeom>
          <a:solidFill>
            <a:schemeClr val="tx2"/>
          </a:solidFill>
          <a:ln w="12700">
            <a:miter lim="400000"/>
          </a:ln>
        </p:spPr>
        <p:txBody>
          <a:bodyPr lIns="25400" tIns="25400" rIns="25400" bIns="25400" anchor="ctr"/>
          <a:lstStyle/>
          <a:p>
            <a:pPr algn="ctr">
              <a:defRPr sz="3200" spc="0">
                <a:solidFill>
                  <a:srgbClr val="FFFFFF"/>
                </a:solidFill>
                <a:latin typeface="Helvetica Light"/>
                <a:ea typeface="Helvetica Light"/>
                <a:cs typeface="Helvetica Light"/>
                <a:sym typeface="Helvetica Light"/>
              </a:defRPr>
            </a:pPr>
            <a:endParaRPr lang="en-US" sz="1600" noProof="0"/>
          </a:p>
        </p:txBody>
      </p:sp>
      <p:sp>
        <p:nvSpPr>
          <p:cNvPr id="11" name="Content Placeholder 10">
            <a:extLst>
              <a:ext uri="{FF2B5EF4-FFF2-40B4-BE49-F238E27FC236}">
                <a16:creationId xmlns:a16="http://schemas.microsoft.com/office/drawing/2014/main" id="{95663095-8E7E-6049-8528-84CCDFA93AF6}"/>
              </a:ext>
            </a:extLst>
          </p:cNvPr>
          <p:cNvSpPr>
            <a:spLocks noGrp="1"/>
          </p:cNvSpPr>
          <p:nvPr>
            <p:ph sz="quarter" idx="13"/>
          </p:nvPr>
        </p:nvSpPr>
        <p:spPr>
          <a:xfrm>
            <a:off x="754225" y="878177"/>
            <a:ext cx="5341775" cy="5251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EDE50D6-574B-40AF-946F-D52A04ADE379}" type="datetime1">
              <a:rPr lang="en-US" smtClean="0"/>
              <a:t>2/14/2021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6" name="Rectangle 1">
            <a:extLst>
              <a:ext uri="{FF2B5EF4-FFF2-40B4-BE49-F238E27FC236}">
                <a16:creationId xmlns:a16="http://schemas.microsoft.com/office/drawing/2014/main" id="{5D8F780B-398B-314B-87F1-35307B42F72E}"/>
              </a:ext>
            </a:extLst>
          </p:cNvPr>
          <p:cNvSpPr/>
          <p:nvPr userDrawn="1"/>
        </p:nvSpPr>
        <p:spPr>
          <a:xfrm rot="16200000">
            <a:off x="7326450" y="2940050"/>
            <a:ext cx="1270001" cy="12700"/>
          </a:xfrm>
          <a:prstGeom prst="rect">
            <a:avLst/>
          </a:prstGeom>
          <a:solidFill>
            <a:srgbClr val="24282B"/>
          </a:solidFill>
          <a:ln w="12700">
            <a:miter lim="400000"/>
          </a:ln>
        </p:spPr>
        <p:txBody>
          <a:bodyPr lIns="25400" tIns="25400" rIns="25400" bIns="25400" anchor="ctr"/>
          <a:lstStyle/>
          <a:p>
            <a:pPr algn="ctr">
              <a:defRPr sz="3200" spc="0">
                <a:solidFill>
                  <a:srgbClr val="0433FF"/>
                </a:solidFill>
                <a:latin typeface="Helvetica Light"/>
                <a:ea typeface="Helvetica Light"/>
                <a:cs typeface="Helvetica Light"/>
                <a:sym typeface="Helvetica Light"/>
              </a:defRPr>
            </a:pPr>
            <a:endParaRPr lang="en-US" sz="1600" noProof="0"/>
          </a:p>
        </p:txBody>
      </p:sp>
      <p:sp>
        <p:nvSpPr>
          <p:cNvPr id="8" name="Rectangle 1">
            <a:extLst>
              <a:ext uri="{FF2B5EF4-FFF2-40B4-BE49-F238E27FC236}">
                <a16:creationId xmlns:a16="http://schemas.microsoft.com/office/drawing/2014/main" id="{D1EE7A36-F988-7C4A-A854-1D7E6E70D021}"/>
              </a:ext>
            </a:extLst>
          </p:cNvPr>
          <p:cNvSpPr/>
          <p:nvPr userDrawn="1"/>
        </p:nvSpPr>
        <p:spPr>
          <a:xfrm>
            <a:off x="6482401" y="604043"/>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9" name="Title 1">
            <a:extLst>
              <a:ext uri="{FF2B5EF4-FFF2-40B4-BE49-F238E27FC236}">
                <a16:creationId xmlns:a16="http://schemas.microsoft.com/office/drawing/2014/main" id="{979BAFF7-5B8A-F446-87E9-6B4851CCF1C0}"/>
              </a:ext>
            </a:extLst>
          </p:cNvPr>
          <p:cNvSpPr>
            <a:spLocks noGrp="1"/>
          </p:cNvSpPr>
          <p:nvPr>
            <p:ph type="title" hasCustomPrompt="1"/>
          </p:nvPr>
        </p:nvSpPr>
        <p:spPr>
          <a:xfrm>
            <a:off x="7955099" y="4035869"/>
            <a:ext cx="3658324" cy="1613201"/>
          </a:xfrm>
        </p:spPr>
        <p:txBody>
          <a:bodyPr lIns="0" tIns="0" rIns="0" bIns="0" anchor="b">
            <a:normAutofit/>
          </a:bodyPr>
          <a:lstStyle>
            <a:lvl1pPr>
              <a:defRPr sz="3400"/>
            </a:lvl1pPr>
          </a:lstStyle>
          <a:p>
            <a:r>
              <a:rPr lang="en-US" dirty="0"/>
              <a:t>TITLE GOES HERE</a:t>
            </a:r>
          </a:p>
        </p:txBody>
      </p:sp>
    </p:spTree>
    <p:extLst>
      <p:ext uri="{BB962C8B-B14F-4D97-AF65-F5344CB8AC3E}">
        <p14:creationId xmlns:p14="http://schemas.microsoft.com/office/powerpoint/2010/main" val="2518009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noProof="0" smtClean="0"/>
              <a:t>2/14/2021</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5" name="Rectangle 1">
            <a:extLst>
              <a:ext uri="{FF2B5EF4-FFF2-40B4-BE49-F238E27FC236}">
                <a16:creationId xmlns:a16="http://schemas.microsoft.com/office/drawing/2014/main" id="{B5C4D9A4-C8E3-4644-9D63-86142FA59A02}"/>
              </a:ext>
            </a:extLst>
          </p:cNvPr>
          <p:cNvSpPr/>
          <p:nvPr userDrawn="1"/>
        </p:nvSpPr>
        <p:spPr>
          <a:xfrm>
            <a:off x="952500" y="952500"/>
            <a:ext cx="10287000" cy="4953000"/>
          </a:xfrm>
          <a:prstGeom prst="rect">
            <a:avLst/>
          </a:prstGeom>
          <a:solidFill>
            <a:schemeClr val="tx2"/>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6" name="Rectangle 1">
            <a:extLst>
              <a:ext uri="{FF2B5EF4-FFF2-40B4-BE49-F238E27FC236}">
                <a16:creationId xmlns:a16="http://schemas.microsoft.com/office/drawing/2014/main" id="{7047AEE3-4D24-FE4F-BC8C-1050F33A970F}"/>
              </a:ext>
            </a:extLst>
          </p:cNvPr>
          <p:cNvSpPr/>
          <p:nvPr userDrawn="1"/>
        </p:nvSpPr>
        <p:spPr>
          <a:xfrm rot="16200000">
            <a:off x="5454650" y="1104900"/>
            <a:ext cx="1270000" cy="12700"/>
          </a:xfrm>
          <a:prstGeom prst="rect">
            <a:avLst/>
          </a:prstGeom>
          <a:solidFill>
            <a:srgbClr val="24282B"/>
          </a:solidFill>
          <a:ln w="12700">
            <a:miter lim="400000"/>
          </a:ln>
        </p:spPr>
        <p:txBody>
          <a:bodyPr lIns="25400" tIns="25400" rIns="25400" bIns="25400" anchor="ctr"/>
          <a:lstStyle/>
          <a:p>
            <a:pPr algn="ctr" defTabSz="412750" hangingPunct="0">
              <a:defRPr sz="3200" spc="0">
                <a:solidFill>
                  <a:srgbClr val="0433FF"/>
                </a:solidFill>
                <a:latin typeface="Helvetica Light"/>
                <a:ea typeface="Helvetica Light"/>
                <a:cs typeface="Helvetica Light"/>
                <a:sym typeface="Helvetica Light"/>
              </a:defRPr>
            </a:pPr>
            <a:endParaRPr lang="en-US" sz="1600" kern="0" noProof="0" dirty="0">
              <a:solidFill>
                <a:srgbClr val="0433FF"/>
              </a:solidFill>
              <a:latin typeface="Helvetica Light"/>
              <a:sym typeface="Helvetica Light"/>
            </a:endParaRPr>
          </a:p>
        </p:txBody>
      </p:sp>
      <p:sp>
        <p:nvSpPr>
          <p:cNvPr id="7" name="Rectangle 1">
            <a:extLst>
              <a:ext uri="{FF2B5EF4-FFF2-40B4-BE49-F238E27FC236}">
                <a16:creationId xmlns:a16="http://schemas.microsoft.com/office/drawing/2014/main" id="{2B45386C-7F1B-4D47-959C-DE1A73B407E7}"/>
              </a:ext>
            </a:extLst>
          </p:cNvPr>
          <p:cNvSpPr/>
          <p:nvPr userDrawn="1"/>
        </p:nvSpPr>
        <p:spPr>
          <a:xfrm>
            <a:off x="431799" y="136524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8" name="Rectangle 1">
            <a:extLst>
              <a:ext uri="{FF2B5EF4-FFF2-40B4-BE49-F238E27FC236}">
                <a16:creationId xmlns:a16="http://schemas.microsoft.com/office/drawing/2014/main" id="{FB1C5AC5-B8E6-EC4F-8CB9-43E091C422EF}"/>
              </a:ext>
            </a:extLst>
          </p:cNvPr>
          <p:cNvSpPr/>
          <p:nvPr userDrawn="1"/>
        </p:nvSpPr>
        <p:spPr>
          <a:xfrm>
            <a:off x="10731499" y="506537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11" name="Title 1">
            <a:extLst>
              <a:ext uri="{FF2B5EF4-FFF2-40B4-BE49-F238E27FC236}">
                <a16:creationId xmlns:a16="http://schemas.microsoft.com/office/drawing/2014/main" id="{33ACFFFD-2D44-B943-8B58-CC9B7641E79D}"/>
              </a:ext>
            </a:extLst>
          </p:cNvPr>
          <p:cNvSpPr>
            <a:spLocks noGrp="1"/>
          </p:cNvSpPr>
          <p:nvPr>
            <p:ph type="title" hasCustomPrompt="1"/>
          </p:nvPr>
        </p:nvSpPr>
        <p:spPr>
          <a:xfrm>
            <a:off x="1443567" y="3019274"/>
            <a:ext cx="9304867" cy="1613201"/>
          </a:xfrm>
        </p:spPr>
        <p:txBody>
          <a:bodyPr lIns="0" tIns="0" rIns="0" bIns="0" anchor="ctr">
            <a:normAutofit/>
          </a:bodyPr>
          <a:lstStyle>
            <a:lvl1pPr algn="ctr">
              <a:defRPr sz="3400">
                <a:solidFill>
                  <a:schemeClr val="bg1"/>
                </a:solidFill>
              </a:defRPr>
            </a:lvl1pPr>
          </a:lstStyle>
          <a:p>
            <a:r>
              <a:rPr lang="en-US" noProof="0"/>
              <a:t>TITLE GOES HERE</a:t>
            </a:r>
          </a:p>
        </p:txBody>
      </p:sp>
      <p:sp>
        <p:nvSpPr>
          <p:cNvPr id="13" name="Content Placeholder 13">
            <a:extLst>
              <a:ext uri="{FF2B5EF4-FFF2-40B4-BE49-F238E27FC236}">
                <a16:creationId xmlns:a16="http://schemas.microsoft.com/office/drawing/2014/main" id="{8E96E8CE-45C0-D643-B7F3-08C20CF5F760}"/>
              </a:ext>
            </a:extLst>
          </p:cNvPr>
          <p:cNvSpPr>
            <a:spLocks noGrp="1"/>
          </p:cNvSpPr>
          <p:nvPr>
            <p:ph sz="quarter" idx="21" hasCustomPrompt="1"/>
          </p:nvPr>
        </p:nvSpPr>
        <p:spPr>
          <a:xfrm>
            <a:off x="4437501" y="2348318"/>
            <a:ext cx="3316999" cy="269370"/>
          </a:xfrm>
        </p:spPr>
        <p:txBody>
          <a:bodyPr>
            <a:noAutofit/>
          </a:bodyPr>
          <a:lstStyle>
            <a:lvl1pPr marL="0" indent="0" algn="ctr">
              <a:lnSpc>
                <a:spcPct val="80000"/>
              </a:lnSpc>
              <a:buNone/>
              <a:defRPr sz="1600" cap="all" baseline="0">
                <a:solidFill>
                  <a:schemeClr val="bg1"/>
                </a:solidFill>
                <a:latin typeface="+mj-lt"/>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noProof="0"/>
              <a:t>SUBTITLE GOES HERE</a:t>
            </a:r>
          </a:p>
        </p:txBody>
      </p:sp>
    </p:spTree>
    <p:extLst>
      <p:ext uri="{BB962C8B-B14F-4D97-AF65-F5344CB8AC3E}">
        <p14:creationId xmlns:p14="http://schemas.microsoft.com/office/powerpoint/2010/main" val="195263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15" name="Rectangle 1">
            <a:extLst>
              <a:ext uri="{FF2B5EF4-FFF2-40B4-BE49-F238E27FC236}">
                <a16:creationId xmlns:a16="http://schemas.microsoft.com/office/drawing/2014/main" id="{F70F810B-4DED-A045-A1D2-7605E821997B}"/>
              </a:ext>
            </a:extLst>
          </p:cNvPr>
          <p:cNvSpPr/>
          <p:nvPr userDrawn="1"/>
        </p:nvSpPr>
        <p:spPr>
          <a:xfrm>
            <a:off x="0" y="4735651"/>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7" name="Title 1">
            <a:extLst>
              <a:ext uri="{FF2B5EF4-FFF2-40B4-BE49-F238E27FC236}">
                <a16:creationId xmlns:a16="http://schemas.microsoft.com/office/drawing/2014/main" id="{3194DD3B-943C-8740-A545-0DA0E5FD2569}"/>
              </a:ext>
            </a:extLst>
          </p:cNvPr>
          <p:cNvSpPr>
            <a:spLocks noGrp="1"/>
          </p:cNvSpPr>
          <p:nvPr>
            <p:ph type="title" hasCustomPrompt="1"/>
          </p:nvPr>
        </p:nvSpPr>
        <p:spPr>
          <a:xfrm>
            <a:off x="1426632" y="4651968"/>
            <a:ext cx="3658324" cy="997102"/>
          </a:xfrm>
        </p:spPr>
        <p:txBody>
          <a:bodyPr lIns="0" tIns="0" rIns="0" bIns="0" anchor="t">
            <a:normAutofit/>
          </a:bodyPr>
          <a:lstStyle>
            <a:lvl1pPr>
              <a:defRPr sz="3400"/>
            </a:lvl1pPr>
          </a:lstStyle>
          <a:p>
            <a:r>
              <a:rPr lang="en-US" noProof="0"/>
              <a:t>TITLE GOES HERE</a:t>
            </a:r>
          </a:p>
        </p:txBody>
      </p:sp>
      <p:sp>
        <p:nvSpPr>
          <p:cNvPr id="18" name="Rectangle 1">
            <a:extLst>
              <a:ext uri="{FF2B5EF4-FFF2-40B4-BE49-F238E27FC236}">
                <a16:creationId xmlns:a16="http://schemas.microsoft.com/office/drawing/2014/main" id="{93D5DD3F-FCDF-5945-9321-0FABA0771516}"/>
              </a:ext>
            </a:extLst>
          </p:cNvPr>
          <p:cNvSpPr/>
          <p:nvPr userDrawn="1"/>
        </p:nvSpPr>
        <p:spPr>
          <a:xfrm rot="16200000">
            <a:off x="5467350" y="2065417"/>
            <a:ext cx="1270000" cy="12701"/>
          </a:xfrm>
          <a:prstGeom prst="rect">
            <a:avLst/>
          </a:prstGeom>
          <a:solidFill>
            <a:srgbClr val="24282B"/>
          </a:solidFill>
          <a:ln w="12700">
            <a:miter lim="400000"/>
          </a:ln>
        </p:spPr>
        <p:txBody>
          <a:bodyPr lIns="25400" tIns="25400" rIns="25400" bIns="25400" anchor="ctr"/>
          <a:lstStyle/>
          <a:p>
            <a:pPr algn="ctr" defTabSz="412750" hangingPunct="0">
              <a:defRPr sz="3200" spc="0">
                <a:solidFill>
                  <a:srgbClr val="0433FF"/>
                </a:solidFill>
                <a:latin typeface="Helvetica Light"/>
                <a:ea typeface="Helvetica Light"/>
                <a:cs typeface="Helvetica Light"/>
                <a:sym typeface="Helvetica Light"/>
              </a:defRPr>
            </a:pPr>
            <a:endParaRPr lang="en-US" sz="1600" kern="0" noProof="0" dirty="0">
              <a:solidFill>
                <a:srgbClr val="0433FF"/>
              </a:solidFill>
              <a:latin typeface="Helvetica Light"/>
              <a:sym typeface="Helvetica Light"/>
            </a:endParaRPr>
          </a:p>
        </p:txBody>
      </p:sp>
      <p:sp>
        <p:nvSpPr>
          <p:cNvPr id="22" name="Text Placeholder 20">
            <a:extLst>
              <a:ext uri="{FF2B5EF4-FFF2-40B4-BE49-F238E27FC236}">
                <a16:creationId xmlns:a16="http://schemas.microsoft.com/office/drawing/2014/main" id="{B8877488-477F-0041-88BE-F780F1C66A10}"/>
              </a:ext>
            </a:extLst>
          </p:cNvPr>
          <p:cNvSpPr>
            <a:spLocks noGrp="1"/>
          </p:cNvSpPr>
          <p:nvPr>
            <p:ph type="body" sz="quarter" idx="14"/>
          </p:nvPr>
        </p:nvSpPr>
        <p:spPr>
          <a:xfrm>
            <a:off x="6616172" y="0"/>
            <a:ext cx="4994803" cy="685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5131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and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noProof="0" smtClean="0"/>
              <a:t>2/14/2021</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6" name="Rectangle 1">
            <a:extLst>
              <a:ext uri="{FF2B5EF4-FFF2-40B4-BE49-F238E27FC236}">
                <a16:creationId xmlns:a16="http://schemas.microsoft.com/office/drawing/2014/main" id="{8640E59D-783A-C149-B212-716E0C4FE00D}"/>
              </a:ext>
            </a:extLst>
          </p:cNvPr>
          <p:cNvSpPr/>
          <p:nvPr userDrawn="1"/>
        </p:nvSpPr>
        <p:spPr>
          <a:xfrm rot="5400000">
            <a:off x="1660484" y="1257302"/>
            <a:ext cx="2540001" cy="25400"/>
          </a:xfrm>
          <a:prstGeom prst="rect">
            <a:avLst/>
          </a:prstGeom>
          <a:solidFill>
            <a:srgbClr val="24282B"/>
          </a:solidFill>
          <a:ln w="12700">
            <a:miter lim="400000"/>
          </a:ln>
        </p:spPr>
        <p:txBody>
          <a:bodyPr lIns="50800" tIns="50800" rIns="50800" bIns="50800" anchor="ctr"/>
          <a:lstStyle/>
          <a:p>
            <a:pPr algn="ctr">
              <a:defRPr sz="3200" spc="0">
                <a:solidFill>
                  <a:srgbClr val="0433FF"/>
                </a:solidFill>
                <a:latin typeface="Helvetica Light"/>
                <a:ea typeface="Helvetica Light"/>
                <a:cs typeface="Helvetica Light"/>
                <a:sym typeface="Helvetica Light"/>
              </a:defRPr>
            </a:pPr>
            <a:endParaRPr lang="en-US" noProof="0"/>
          </a:p>
        </p:txBody>
      </p:sp>
      <p:sp>
        <p:nvSpPr>
          <p:cNvPr id="12" name="Picture Placeholder 11">
            <a:extLst>
              <a:ext uri="{FF2B5EF4-FFF2-40B4-BE49-F238E27FC236}">
                <a16:creationId xmlns:a16="http://schemas.microsoft.com/office/drawing/2014/main" id="{4E9C988F-F5FE-BA4D-BDC5-02CCC5D68FF5}"/>
              </a:ext>
            </a:extLst>
          </p:cNvPr>
          <p:cNvSpPr>
            <a:spLocks noGrp="1"/>
          </p:cNvSpPr>
          <p:nvPr>
            <p:ph type="pic" sz="quarter" idx="13"/>
          </p:nvPr>
        </p:nvSpPr>
        <p:spPr>
          <a:xfrm>
            <a:off x="546100" y="520700"/>
            <a:ext cx="4743450" cy="5816600"/>
          </a:xfrm>
          <a:custGeom>
            <a:avLst/>
            <a:gdLst>
              <a:gd name="connsiteX0" fmla="*/ 0 w 4743450"/>
              <a:gd name="connsiteY0" fmla="*/ 0 h 5816600"/>
              <a:gd name="connsiteX1" fmla="*/ 4743450 w 4743450"/>
              <a:gd name="connsiteY1" fmla="*/ 0 h 5816600"/>
              <a:gd name="connsiteX2" fmla="*/ 4743450 w 4743450"/>
              <a:gd name="connsiteY2" fmla="*/ 285838 h 5816600"/>
              <a:gd name="connsiteX3" fmla="*/ 4406308 w 4743450"/>
              <a:gd name="connsiteY3" fmla="*/ 285838 h 5816600"/>
              <a:gd name="connsiteX4" fmla="*/ 4406308 w 4743450"/>
              <a:gd name="connsiteY4" fmla="*/ 666839 h 5816600"/>
              <a:gd name="connsiteX5" fmla="*/ 4743450 w 4743450"/>
              <a:gd name="connsiteY5" fmla="*/ 666839 h 5816600"/>
              <a:gd name="connsiteX6" fmla="*/ 4743450 w 4743450"/>
              <a:gd name="connsiteY6" fmla="*/ 5816600 h 5816600"/>
              <a:gd name="connsiteX7" fmla="*/ 0 w 4743450"/>
              <a:gd name="connsiteY7" fmla="*/ 5816600 h 58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50" h="5816600">
                <a:moveTo>
                  <a:pt x="0" y="0"/>
                </a:moveTo>
                <a:lnTo>
                  <a:pt x="4743450" y="0"/>
                </a:lnTo>
                <a:lnTo>
                  <a:pt x="4743450" y="285838"/>
                </a:lnTo>
                <a:lnTo>
                  <a:pt x="4406308" y="285838"/>
                </a:lnTo>
                <a:lnTo>
                  <a:pt x="4406308" y="666839"/>
                </a:lnTo>
                <a:lnTo>
                  <a:pt x="4743450" y="666839"/>
                </a:lnTo>
                <a:lnTo>
                  <a:pt x="4743450" y="5816600"/>
                </a:lnTo>
                <a:lnTo>
                  <a:pt x="0" y="5816600"/>
                </a:lnTo>
                <a:close/>
              </a:path>
            </a:pathLst>
          </a:custGeom>
          <a:solidFill>
            <a:schemeClr val="tx2"/>
          </a:solidFill>
        </p:spPr>
        <p:txBody>
          <a:bodyPr wrap="square">
            <a:noAutofit/>
          </a:bodyPr>
          <a:lstStyle>
            <a:lvl1pPr marL="0" indent="0" algn="ctr">
              <a:buNone/>
              <a:defRPr>
                <a:solidFill>
                  <a:schemeClr val="bg1"/>
                </a:solidFill>
              </a:defRPr>
            </a:lvl1pPr>
          </a:lstStyle>
          <a:p>
            <a:r>
              <a:rPr lang="en-US" noProof="0"/>
              <a:t>Click icon to add picture</a:t>
            </a:r>
          </a:p>
        </p:txBody>
      </p:sp>
      <p:sp>
        <p:nvSpPr>
          <p:cNvPr id="14" name="Rectangle 1">
            <a:extLst>
              <a:ext uri="{FF2B5EF4-FFF2-40B4-BE49-F238E27FC236}">
                <a16:creationId xmlns:a16="http://schemas.microsoft.com/office/drawing/2014/main" id="{4E3F3D93-DB12-4C41-A747-8781702C1204}"/>
              </a:ext>
            </a:extLst>
          </p:cNvPr>
          <p:cNvSpPr/>
          <p:nvPr userDrawn="1"/>
        </p:nvSpPr>
        <p:spPr>
          <a:xfrm>
            <a:off x="4952408" y="806538"/>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16" name="Title 1">
            <a:extLst>
              <a:ext uri="{FF2B5EF4-FFF2-40B4-BE49-F238E27FC236}">
                <a16:creationId xmlns:a16="http://schemas.microsoft.com/office/drawing/2014/main" id="{D6C315ED-F22B-A649-80D5-44A63CE74044}"/>
              </a:ext>
            </a:extLst>
          </p:cNvPr>
          <p:cNvSpPr>
            <a:spLocks noGrp="1"/>
          </p:cNvSpPr>
          <p:nvPr>
            <p:ph type="title" hasCustomPrompt="1"/>
          </p:nvPr>
        </p:nvSpPr>
        <p:spPr>
          <a:xfrm>
            <a:off x="6096000" y="702156"/>
            <a:ext cx="6096000" cy="740156"/>
          </a:xfrm>
        </p:spPr>
        <p:txBody>
          <a:bodyPr anchor="t">
            <a:normAutofit/>
          </a:bodyPr>
          <a:lstStyle>
            <a:lvl1pPr>
              <a:defRPr sz="3400"/>
            </a:lvl1pPr>
          </a:lstStyle>
          <a:p>
            <a:r>
              <a:rPr lang="en-US" noProof="0"/>
              <a:t>TITLE GOES HERE</a:t>
            </a:r>
          </a:p>
        </p:txBody>
      </p:sp>
    </p:spTree>
    <p:extLst>
      <p:ext uri="{BB962C8B-B14F-4D97-AF65-F5344CB8AC3E}">
        <p14:creationId xmlns:p14="http://schemas.microsoft.com/office/powerpoint/2010/main" val="2873204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and Captio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noProof="0" smtClean="0"/>
              <a:t>2/14/2021</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6" name="Rectangle 1">
            <a:extLst>
              <a:ext uri="{FF2B5EF4-FFF2-40B4-BE49-F238E27FC236}">
                <a16:creationId xmlns:a16="http://schemas.microsoft.com/office/drawing/2014/main" id="{8640E59D-783A-C149-B212-716E0C4FE00D}"/>
              </a:ext>
            </a:extLst>
          </p:cNvPr>
          <p:cNvSpPr/>
          <p:nvPr userDrawn="1"/>
        </p:nvSpPr>
        <p:spPr>
          <a:xfrm rot="5400000">
            <a:off x="1660484" y="1257302"/>
            <a:ext cx="2540001" cy="25400"/>
          </a:xfrm>
          <a:prstGeom prst="rect">
            <a:avLst/>
          </a:prstGeom>
          <a:solidFill>
            <a:srgbClr val="24282B"/>
          </a:solidFill>
          <a:ln w="12700">
            <a:miter lim="400000"/>
          </a:ln>
        </p:spPr>
        <p:txBody>
          <a:bodyPr lIns="50800" tIns="50800" rIns="50800" bIns="50800" anchor="ctr"/>
          <a:lstStyle/>
          <a:p>
            <a:pPr algn="ctr">
              <a:defRPr sz="3200" spc="0">
                <a:solidFill>
                  <a:srgbClr val="0433FF"/>
                </a:solidFill>
                <a:latin typeface="Helvetica Light"/>
                <a:ea typeface="Helvetica Light"/>
                <a:cs typeface="Helvetica Light"/>
                <a:sym typeface="Helvetica Light"/>
              </a:defRPr>
            </a:pPr>
            <a:endParaRPr lang="en-US" noProof="0"/>
          </a:p>
        </p:txBody>
      </p:sp>
      <p:sp>
        <p:nvSpPr>
          <p:cNvPr id="12" name="Picture Placeholder 11">
            <a:extLst>
              <a:ext uri="{FF2B5EF4-FFF2-40B4-BE49-F238E27FC236}">
                <a16:creationId xmlns:a16="http://schemas.microsoft.com/office/drawing/2014/main" id="{4E9C988F-F5FE-BA4D-BDC5-02CCC5D68FF5}"/>
              </a:ext>
            </a:extLst>
          </p:cNvPr>
          <p:cNvSpPr>
            <a:spLocks noGrp="1"/>
          </p:cNvSpPr>
          <p:nvPr>
            <p:ph type="pic" sz="quarter" idx="13"/>
          </p:nvPr>
        </p:nvSpPr>
        <p:spPr>
          <a:xfrm>
            <a:off x="546100" y="520700"/>
            <a:ext cx="4743450" cy="5816600"/>
          </a:xfrm>
          <a:custGeom>
            <a:avLst/>
            <a:gdLst>
              <a:gd name="connsiteX0" fmla="*/ 0 w 4743450"/>
              <a:gd name="connsiteY0" fmla="*/ 0 h 5816600"/>
              <a:gd name="connsiteX1" fmla="*/ 4743450 w 4743450"/>
              <a:gd name="connsiteY1" fmla="*/ 0 h 5816600"/>
              <a:gd name="connsiteX2" fmla="*/ 4743450 w 4743450"/>
              <a:gd name="connsiteY2" fmla="*/ 285838 h 5816600"/>
              <a:gd name="connsiteX3" fmla="*/ 4406308 w 4743450"/>
              <a:gd name="connsiteY3" fmla="*/ 285838 h 5816600"/>
              <a:gd name="connsiteX4" fmla="*/ 4406308 w 4743450"/>
              <a:gd name="connsiteY4" fmla="*/ 666839 h 5816600"/>
              <a:gd name="connsiteX5" fmla="*/ 4743450 w 4743450"/>
              <a:gd name="connsiteY5" fmla="*/ 666839 h 5816600"/>
              <a:gd name="connsiteX6" fmla="*/ 4743450 w 4743450"/>
              <a:gd name="connsiteY6" fmla="*/ 5816600 h 5816600"/>
              <a:gd name="connsiteX7" fmla="*/ 0 w 4743450"/>
              <a:gd name="connsiteY7" fmla="*/ 5816600 h 581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3450" h="5816600">
                <a:moveTo>
                  <a:pt x="0" y="0"/>
                </a:moveTo>
                <a:lnTo>
                  <a:pt x="4743450" y="0"/>
                </a:lnTo>
                <a:lnTo>
                  <a:pt x="4743450" y="285838"/>
                </a:lnTo>
                <a:lnTo>
                  <a:pt x="4406308" y="285838"/>
                </a:lnTo>
                <a:lnTo>
                  <a:pt x="4406308" y="666839"/>
                </a:lnTo>
                <a:lnTo>
                  <a:pt x="4743450" y="666839"/>
                </a:lnTo>
                <a:lnTo>
                  <a:pt x="4743450" y="5816600"/>
                </a:lnTo>
                <a:lnTo>
                  <a:pt x="0" y="5816600"/>
                </a:lnTo>
                <a:close/>
              </a:path>
            </a:pathLst>
          </a:custGeom>
          <a:solidFill>
            <a:schemeClr val="tx2"/>
          </a:solidFill>
        </p:spPr>
        <p:txBody>
          <a:bodyPr wrap="square">
            <a:noAutofit/>
          </a:bodyPr>
          <a:lstStyle>
            <a:lvl1pPr marL="0" indent="0" algn="ctr">
              <a:buNone/>
              <a:defRPr>
                <a:solidFill>
                  <a:schemeClr val="bg1"/>
                </a:solidFill>
              </a:defRPr>
            </a:lvl1pPr>
          </a:lstStyle>
          <a:p>
            <a:r>
              <a:rPr lang="en-US" noProof="0"/>
              <a:t>Click icon to add picture</a:t>
            </a:r>
          </a:p>
        </p:txBody>
      </p:sp>
      <p:sp>
        <p:nvSpPr>
          <p:cNvPr id="14" name="Rectangle 1">
            <a:extLst>
              <a:ext uri="{FF2B5EF4-FFF2-40B4-BE49-F238E27FC236}">
                <a16:creationId xmlns:a16="http://schemas.microsoft.com/office/drawing/2014/main" id="{4E3F3D93-DB12-4C41-A747-8781702C1204}"/>
              </a:ext>
            </a:extLst>
          </p:cNvPr>
          <p:cNvSpPr/>
          <p:nvPr userDrawn="1"/>
        </p:nvSpPr>
        <p:spPr>
          <a:xfrm>
            <a:off x="4952408" y="806538"/>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sp>
        <p:nvSpPr>
          <p:cNvPr id="16" name="Title 1">
            <a:extLst>
              <a:ext uri="{FF2B5EF4-FFF2-40B4-BE49-F238E27FC236}">
                <a16:creationId xmlns:a16="http://schemas.microsoft.com/office/drawing/2014/main" id="{D6C315ED-F22B-A649-80D5-44A63CE74044}"/>
              </a:ext>
            </a:extLst>
          </p:cNvPr>
          <p:cNvSpPr>
            <a:spLocks noGrp="1"/>
          </p:cNvSpPr>
          <p:nvPr>
            <p:ph type="title" hasCustomPrompt="1"/>
          </p:nvPr>
        </p:nvSpPr>
        <p:spPr>
          <a:xfrm>
            <a:off x="6096000" y="702156"/>
            <a:ext cx="6096000" cy="740156"/>
          </a:xfrm>
        </p:spPr>
        <p:txBody>
          <a:bodyPr anchor="t">
            <a:normAutofit/>
          </a:bodyPr>
          <a:lstStyle>
            <a:lvl1pPr>
              <a:defRPr sz="3400"/>
            </a:lvl1pPr>
          </a:lstStyle>
          <a:p>
            <a:r>
              <a:rPr lang="en-US" noProof="0"/>
              <a:t>TITLE GOES HERE</a:t>
            </a:r>
          </a:p>
        </p:txBody>
      </p:sp>
      <p:sp>
        <p:nvSpPr>
          <p:cNvPr id="9" name="Content Placeholder 8">
            <a:extLst>
              <a:ext uri="{FF2B5EF4-FFF2-40B4-BE49-F238E27FC236}">
                <a16:creationId xmlns:a16="http://schemas.microsoft.com/office/drawing/2014/main" id="{DEE6C881-74AA-8944-AD6A-BA0821ECDCAE}"/>
              </a:ext>
            </a:extLst>
          </p:cNvPr>
          <p:cNvSpPr>
            <a:spLocks noGrp="1"/>
          </p:cNvSpPr>
          <p:nvPr>
            <p:ph sz="quarter" idx="14"/>
          </p:nvPr>
        </p:nvSpPr>
        <p:spPr>
          <a:xfrm>
            <a:off x="6096000" y="1443038"/>
            <a:ext cx="5514975" cy="4894262"/>
          </a:xfrm>
        </p:spPr>
        <p:txBody>
          <a:bodyPr/>
          <a:lstStyle>
            <a:lvl1pPr>
              <a:spcBef>
                <a:spcPts val="1000"/>
              </a:spcBef>
              <a:spcAft>
                <a:spcPts val="1500"/>
              </a:spcAft>
              <a:defRPr/>
            </a:lvl1pPr>
            <a:lvl2pPr>
              <a:spcBef>
                <a:spcPts val="1000"/>
              </a:spcBef>
              <a:spcAft>
                <a:spcPts val="1500"/>
              </a:spcAft>
              <a:defRPr/>
            </a:lvl2pPr>
            <a:lvl3pPr>
              <a:spcBef>
                <a:spcPts val="1000"/>
              </a:spcBef>
              <a:spcAft>
                <a:spcPts val="1500"/>
              </a:spcAft>
              <a:defRPr/>
            </a:lvl3pPr>
            <a:lvl4pPr>
              <a:spcBef>
                <a:spcPts val="1000"/>
              </a:spcBef>
              <a:spcAft>
                <a:spcPts val="1500"/>
              </a:spcAft>
              <a:defRPr/>
            </a:lvl4pPr>
            <a:lvl5pPr>
              <a:spcBef>
                <a:spcPts val="1000"/>
              </a:spcBef>
              <a:spcAft>
                <a:spcPts val="1500"/>
              </a:spcAf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772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40156"/>
          </a:xfrm>
        </p:spPr>
        <p:txBody>
          <a:bodyPr anchor="t">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581192" y="1890876"/>
            <a:ext cx="11029615" cy="40844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2/14/2021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3" name="Rectangle 1">
            <a:extLst>
              <a:ext uri="{FF2B5EF4-FFF2-40B4-BE49-F238E27FC236}">
                <a16:creationId xmlns:a16="http://schemas.microsoft.com/office/drawing/2014/main" id="{C8660979-B6F8-480C-AAC7-48903CC3ECFC}"/>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2961648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90CC524-3900-1041-BDBF-D0ABD37D8E8B}"/>
              </a:ext>
            </a:extLst>
          </p:cNvPr>
          <p:cNvSpPr>
            <a:spLocks noGrp="1"/>
          </p:cNvSpPr>
          <p:nvPr>
            <p:ph type="pic" sz="quarter" idx="13"/>
          </p:nvPr>
        </p:nvSpPr>
        <p:spPr>
          <a:xfrm>
            <a:off x="0" y="0"/>
            <a:ext cx="5524500" cy="6858000"/>
          </a:xfrm>
          <a:custGeom>
            <a:avLst/>
            <a:gdLst>
              <a:gd name="connsiteX0" fmla="*/ 0 w 5524500"/>
              <a:gd name="connsiteY0" fmla="*/ 0 h 6858000"/>
              <a:gd name="connsiteX1" fmla="*/ 5524500 w 5524500"/>
              <a:gd name="connsiteY1" fmla="*/ 0 h 6858000"/>
              <a:gd name="connsiteX2" fmla="*/ 5524500 w 5524500"/>
              <a:gd name="connsiteY2" fmla="*/ 806538 h 6858000"/>
              <a:gd name="connsiteX3" fmla="*/ 4952408 w 5524500"/>
              <a:gd name="connsiteY3" fmla="*/ 806538 h 6858000"/>
              <a:gd name="connsiteX4" fmla="*/ 4952408 w 5524500"/>
              <a:gd name="connsiteY4" fmla="*/ 1187539 h 6858000"/>
              <a:gd name="connsiteX5" fmla="*/ 5524500 w 5524500"/>
              <a:gd name="connsiteY5" fmla="*/ 1187539 h 6858000"/>
              <a:gd name="connsiteX6" fmla="*/ 5524500 w 5524500"/>
              <a:gd name="connsiteY6" fmla="*/ 6858000 h 6858000"/>
              <a:gd name="connsiteX7" fmla="*/ 0 w 55245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0" h="6858000">
                <a:moveTo>
                  <a:pt x="0" y="0"/>
                </a:moveTo>
                <a:lnTo>
                  <a:pt x="5524500" y="0"/>
                </a:lnTo>
                <a:lnTo>
                  <a:pt x="5524500" y="806538"/>
                </a:lnTo>
                <a:lnTo>
                  <a:pt x="4952408" y="806538"/>
                </a:lnTo>
                <a:lnTo>
                  <a:pt x="4952408" y="1187539"/>
                </a:lnTo>
                <a:lnTo>
                  <a:pt x="5524500" y="1187539"/>
                </a:lnTo>
                <a:lnTo>
                  <a:pt x="5524500" y="6858000"/>
                </a:lnTo>
                <a:lnTo>
                  <a:pt x="0" y="6858000"/>
                </a:lnTo>
                <a:close/>
              </a:path>
            </a:pathLst>
          </a:custGeom>
          <a:solidFill>
            <a:schemeClr val="tx2"/>
          </a:solidFill>
        </p:spPr>
        <p:txBody>
          <a:bodyPr wrap="square">
            <a:noAutofit/>
          </a:bodyPr>
          <a:lstStyle>
            <a:lvl1pPr marL="0" indent="0" algn="ctr">
              <a:buNone/>
              <a:defRPr>
                <a:solidFill>
                  <a:schemeClr val="bg1"/>
                </a:solidFill>
              </a:defRPr>
            </a:lvl1pPr>
          </a:lstStyle>
          <a:p>
            <a:r>
              <a:rPr lang="en-US"/>
              <a:t>Click icon to add picture</a:t>
            </a:r>
            <a:endParaRPr lang="en-US" dirty="0"/>
          </a:p>
        </p:txBody>
      </p:sp>
      <p:sp>
        <p:nvSpPr>
          <p:cNvPr id="3" name="Content Placeholder 2"/>
          <p:cNvSpPr>
            <a:spLocks noGrp="1"/>
          </p:cNvSpPr>
          <p:nvPr>
            <p:ph idx="1"/>
          </p:nvPr>
        </p:nvSpPr>
        <p:spPr>
          <a:xfrm>
            <a:off x="6223592" y="1890876"/>
            <a:ext cx="5387215" cy="40844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2/14/2021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itle 1">
            <a:extLst>
              <a:ext uri="{FF2B5EF4-FFF2-40B4-BE49-F238E27FC236}">
                <a16:creationId xmlns:a16="http://schemas.microsoft.com/office/drawing/2014/main" id="{1D49B377-6CF8-9E4B-8973-3F8057D7DF48}"/>
              </a:ext>
            </a:extLst>
          </p:cNvPr>
          <p:cNvSpPr>
            <a:spLocks noGrp="1"/>
          </p:cNvSpPr>
          <p:nvPr>
            <p:ph type="title" hasCustomPrompt="1"/>
          </p:nvPr>
        </p:nvSpPr>
        <p:spPr>
          <a:xfrm>
            <a:off x="6223592" y="702156"/>
            <a:ext cx="5387215" cy="740156"/>
          </a:xfrm>
        </p:spPr>
        <p:txBody>
          <a:bodyPr anchor="t">
            <a:normAutofit/>
          </a:bodyPr>
          <a:lstStyle>
            <a:lvl1pPr>
              <a:defRPr sz="3400"/>
            </a:lvl1pPr>
          </a:lstStyle>
          <a:p>
            <a:r>
              <a:rPr lang="en-US" dirty="0"/>
              <a:t>TITLE GOES HERE</a:t>
            </a:r>
          </a:p>
        </p:txBody>
      </p:sp>
      <p:sp>
        <p:nvSpPr>
          <p:cNvPr id="19" name="Rectangle 1">
            <a:extLst>
              <a:ext uri="{FF2B5EF4-FFF2-40B4-BE49-F238E27FC236}">
                <a16:creationId xmlns:a16="http://schemas.microsoft.com/office/drawing/2014/main" id="{E11F091D-EBC7-D743-82DA-0E177FD421D4}"/>
              </a:ext>
            </a:extLst>
          </p:cNvPr>
          <p:cNvSpPr/>
          <p:nvPr userDrawn="1"/>
        </p:nvSpPr>
        <p:spPr>
          <a:xfrm>
            <a:off x="4952408" y="806538"/>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3911834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581191" y="5141974"/>
            <a:ext cx="11029615" cy="125882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2/14/2021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Rectangle 1">
            <a:extLst>
              <a:ext uri="{FF2B5EF4-FFF2-40B4-BE49-F238E27FC236}">
                <a16:creationId xmlns:a16="http://schemas.microsoft.com/office/drawing/2014/main" id="{5DC1E635-F6E7-F248-9B85-120581E81180}"/>
              </a:ext>
            </a:extLst>
          </p:cNvPr>
          <p:cNvSpPr/>
          <p:nvPr userDrawn="1"/>
        </p:nvSpPr>
        <p:spPr>
          <a:xfrm>
            <a:off x="109259" y="5552029"/>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1956391"/>
            <a:ext cx="3863216" cy="4467523"/>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93599" y="1956391"/>
            <a:ext cx="6917210" cy="446752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a:extLst>
              <a:ext uri="{FF2B5EF4-FFF2-40B4-BE49-F238E27FC236}">
                <a16:creationId xmlns:a16="http://schemas.microsoft.com/office/drawing/2014/main" id="{4C75DA6C-B626-714A-8BBC-6FDDB6BE4083}"/>
              </a:ext>
            </a:extLst>
          </p:cNvPr>
          <p:cNvSpPr>
            <a:spLocks noGrp="1"/>
          </p:cNvSpPr>
          <p:nvPr>
            <p:ph type="title"/>
          </p:nvPr>
        </p:nvSpPr>
        <p:spPr>
          <a:xfrm>
            <a:off x="581192" y="702156"/>
            <a:ext cx="11029616" cy="740156"/>
          </a:xfrm>
        </p:spPr>
        <p:txBody>
          <a:bodyPr anchor="t">
            <a:normAutofit/>
          </a:bodyPr>
          <a:lstStyle>
            <a:lvl1pPr>
              <a:defRPr sz="3400"/>
            </a:lvl1pPr>
          </a:lstStyle>
          <a:p>
            <a:r>
              <a:rPr lang="en-US"/>
              <a:t>Click to edit Master title style</a:t>
            </a:r>
            <a:endParaRPr lang="en-US" dirty="0"/>
          </a:p>
        </p:txBody>
      </p:sp>
      <p:sp>
        <p:nvSpPr>
          <p:cNvPr id="9" name="Rectangle 1">
            <a:extLst>
              <a:ext uri="{FF2B5EF4-FFF2-40B4-BE49-F238E27FC236}">
                <a16:creationId xmlns:a16="http://schemas.microsoft.com/office/drawing/2014/main" id="{72B4D55A-70C8-E04B-B7E3-3355A1131891}"/>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81192" y="2847885"/>
            <a:ext cx="4757482" cy="557784"/>
          </a:xfrm>
        </p:spPr>
        <p:txBody>
          <a:bodyPr anchor="ctr">
            <a:noAutofit/>
          </a:bodyPr>
          <a:lstStyle>
            <a:lvl1pPr marL="0" indent="0" algn="ctr">
              <a:buNone/>
              <a:defRPr sz="28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 goes here</a:t>
            </a:r>
          </a:p>
        </p:txBody>
      </p:sp>
      <p:sp>
        <p:nvSpPr>
          <p:cNvPr id="4" name="Content Placeholder 3"/>
          <p:cNvSpPr>
            <a:spLocks noGrp="1"/>
          </p:cNvSpPr>
          <p:nvPr>
            <p:ph sz="half" idx="2"/>
          </p:nvPr>
        </p:nvSpPr>
        <p:spPr>
          <a:xfrm>
            <a:off x="581194" y="3523046"/>
            <a:ext cx="4757479" cy="2131499"/>
          </a:xfrm>
        </p:spPr>
        <p:txBody>
          <a:bodyPr anchor="t">
            <a:normAutofit/>
          </a:bodyP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604002" y="2847886"/>
            <a:ext cx="4757483"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8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Title goes here</a:t>
            </a:r>
          </a:p>
        </p:txBody>
      </p:sp>
      <p:sp>
        <p:nvSpPr>
          <p:cNvPr id="6" name="Content Placeholder 5"/>
          <p:cNvSpPr>
            <a:spLocks noGrp="1"/>
          </p:cNvSpPr>
          <p:nvPr>
            <p:ph sz="quarter" idx="4"/>
          </p:nvPr>
        </p:nvSpPr>
        <p:spPr>
          <a:xfrm>
            <a:off x="6604001" y="3523046"/>
            <a:ext cx="4757484" cy="2131499"/>
          </a:xfrm>
        </p:spPr>
        <p:txBody>
          <a:bodyPr anchor="t">
            <a:normAutofit/>
          </a:bodyP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73CA278B-C101-7F4E-B11A-7B91B0C8E60A}"/>
              </a:ext>
            </a:extLst>
          </p:cNvPr>
          <p:cNvSpPr>
            <a:spLocks noGrp="1"/>
          </p:cNvSpPr>
          <p:nvPr>
            <p:ph type="title"/>
          </p:nvPr>
        </p:nvSpPr>
        <p:spPr>
          <a:xfrm>
            <a:off x="581192" y="702156"/>
            <a:ext cx="11029616" cy="740156"/>
          </a:xfrm>
        </p:spPr>
        <p:txBody>
          <a:bodyPr anchor="t">
            <a:normAutofit/>
          </a:bodyPr>
          <a:lstStyle>
            <a:lvl1pPr>
              <a:defRPr sz="3400"/>
            </a:lvl1pPr>
          </a:lstStyle>
          <a:p>
            <a:r>
              <a:rPr lang="en-US"/>
              <a:t>Click to edit Master title style</a:t>
            </a:r>
            <a:endParaRPr lang="en-US" dirty="0"/>
          </a:p>
        </p:txBody>
      </p:sp>
      <p:sp>
        <p:nvSpPr>
          <p:cNvPr id="11" name="Rectangle 1">
            <a:extLst>
              <a:ext uri="{FF2B5EF4-FFF2-40B4-BE49-F238E27FC236}">
                <a16:creationId xmlns:a16="http://schemas.microsoft.com/office/drawing/2014/main" id="{FE5F6035-AACE-6847-8AF4-EB3C4D79EE95}"/>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a:solidFill>
                <a:srgbClr val="FFFFFF"/>
              </a:solidFill>
              <a:latin typeface="Helvetica Light"/>
              <a:sym typeface="Helvetica Light"/>
            </a:endParaRPr>
          </a:p>
        </p:txBody>
      </p:sp>
      <p:grpSp>
        <p:nvGrpSpPr>
          <p:cNvPr id="13" name="Group 12">
            <a:extLst>
              <a:ext uri="{FF2B5EF4-FFF2-40B4-BE49-F238E27FC236}">
                <a16:creationId xmlns:a16="http://schemas.microsoft.com/office/drawing/2014/main" id="{7D914FC0-3771-6041-9E7C-1C624C85A803}"/>
              </a:ext>
            </a:extLst>
          </p:cNvPr>
          <p:cNvGrpSpPr/>
          <p:nvPr userDrawn="1"/>
        </p:nvGrpSpPr>
        <p:grpSpPr>
          <a:xfrm>
            <a:off x="5463336" y="2250891"/>
            <a:ext cx="1016001" cy="3839220"/>
            <a:chOff x="5510085" y="2250891"/>
            <a:chExt cx="1016001" cy="3839220"/>
          </a:xfrm>
        </p:grpSpPr>
        <p:cxnSp>
          <p:nvCxnSpPr>
            <p:cNvPr id="14" name="Straight Connector 13">
              <a:extLst>
                <a:ext uri="{FF2B5EF4-FFF2-40B4-BE49-F238E27FC236}">
                  <a16:creationId xmlns:a16="http://schemas.microsoft.com/office/drawing/2014/main" id="{0AED3128-974C-7F4B-BF36-A3836D1725F6}"/>
                </a:ext>
              </a:extLst>
            </p:cNvPr>
            <p:cNvCxnSpPr/>
            <p:nvPr/>
          </p:nvCxnSpPr>
          <p:spPr>
            <a:xfrm>
              <a:off x="6018085" y="2340176"/>
              <a:ext cx="0" cy="3749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2D2224CB-5DFF-3D4B-816B-1A44228A23EE}"/>
                </a:ext>
              </a:extLst>
            </p:cNvPr>
            <p:cNvSpPr/>
            <p:nvPr/>
          </p:nvSpPr>
          <p:spPr>
            <a:xfrm>
              <a:off x="5510085" y="2250891"/>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r>
                <a:rPr lang="en-US" sz="1600" kern="0" noProof="0">
                  <a:solidFill>
                    <a:srgbClr val="FFFFFF"/>
                  </a:solidFill>
                  <a:latin typeface="Helvetica Light"/>
                  <a:sym typeface="Helvetica Light"/>
                </a:rPr>
                <a:t>VS</a:t>
              </a:r>
            </a:p>
          </p:txBody>
        </p:sp>
      </p:gr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B4ED54-5B5E-4A04-93D3-5772E3CE3818}" type="datetime1">
              <a:rPr lang="en-US" smtClean="0"/>
              <a:t>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6" name="Title 1">
            <a:extLst>
              <a:ext uri="{FF2B5EF4-FFF2-40B4-BE49-F238E27FC236}">
                <a16:creationId xmlns:a16="http://schemas.microsoft.com/office/drawing/2014/main" id="{E2F4516B-8A37-894B-82AE-60204E6767D9}"/>
              </a:ext>
            </a:extLst>
          </p:cNvPr>
          <p:cNvSpPr>
            <a:spLocks noGrp="1"/>
          </p:cNvSpPr>
          <p:nvPr>
            <p:ph type="title"/>
          </p:nvPr>
        </p:nvSpPr>
        <p:spPr>
          <a:xfrm>
            <a:off x="581192" y="702156"/>
            <a:ext cx="11029616" cy="740156"/>
          </a:xfrm>
        </p:spPr>
        <p:txBody>
          <a:bodyPr anchor="t">
            <a:normAutofit/>
          </a:bodyPr>
          <a:lstStyle>
            <a:lvl1pPr>
              <a:defRPr sz="3400"/>
            </a:lvl1pPr>
          </a:lstStyle>
          <a:p>
            <a:r>
              <a:rPr lang="en-US"/>
              <a:t>Click to edit Master title style</a:t>
            </a:r>
            <a:endParaRPr lang="en-US" dirty="0"/>
          </a:p>
        </p:txBody>
      </p:sp>
      <p:sp>
        <p:nvSpPr>
          <p:cNvPr id="7" name="Rectangle 1">
            <a:extLst>
              <a:ext uri="{FF2B5EF4-FFF2-40B4-BE49-F238E27FC236}">
                <a16:creationId xmlns:a16="http://schemas.microsoft.com/office/drawing/2014/main" id="{CC16CE43-CB3C-7544-B05B-0A9F706D6FD8}"/>
              </a:ext>
            </a:extLst>
          </p:cNvPr>
          <p:cNvSpPr/>
          <p:nvPr userDrawn="1"/>
        </p:nvSpPr>
        <p:spPr>
          <a:xfrm>
            <a:off x="0" y="806538"/>
            <a:ext cx="453601" cy="363044"/>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arrow Content Large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EEDEA7C-D9D3-5E4A-A0E6-B7A0ED5E0F89}"/>
              </a:ext>
            </a:extLst>
          </p:cNvPr>
          <p:cNvSpPr>
            <a:spLocks noGrp="1"/>
          </p:cNvSpPr>
          <p:nvPr>
            <p:ph type="pic" sz="quarter" idx="13"/>
          </p:nvPr>
        </p:nvSpPr>
        <p:spPr>
          <a:xfrm>
            <a:off x="5181599" y="0"/>
            <a:ext cx="7010400" cy="6858000"/>
          </a:xfrm>
          <a:custGeom>
            <a:avLst/>
            <a:gdLst>
              <a:gd name="connsiteX0" fmla="*/ 0 w 7010400"/>
              <a:gd name="connsiteY0" fmla="*/ 0 h 6858000"/>
              <a:gd name="connsiteX1" fmla="*/ 7010400 w 7010400"/>
              <a:gd name="connsiteY1" fmla="*/ 0 h 6858000"/>
              <a:gd name="connsiteX2" fmla="*/ 7010400 w 7010400"/>
              <a:gd name="connsiteY2" fmla="*/ 6858000 h 6858000"/>
              <a:gd name="connsiteX3" fmla="*/ 0 w 7010400"/>
              <a:gd name="connsiteY3" fmla="*/ 6858000 h 6858000"/>
              <a:gd name="connsiteX4" fmla="*/ 0 w 7010400"/>
              <a:gd name="connsiteY4" fmla="*/ 2620396 h 6858000"/>
              <a:gd name="connsiteX5" fmla="*/ 508001 w 7010400"/>
              <a:gd name="connsiteY5" fmla="*/ 2620396 h 6858000"/>
              <a:gd name="connsiteX6" fmla="*/ 508001 w 7010400"/>
              <a:gd name="connsiteY6" fmla="*/ 2239395 h 6858000"/>
              <a:gd name="connsiteX7" fmla="*/ 0 w 7010400"/>
              <a:gd name="connsiteY7" fmla="*/ 2239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0" h="6858000">
                <a:moveTo>
                  <a:pt x="0" y="0"/>
                </a:moveTo>
                <a:lnTo>
                  <a:pt x="7010400" y="0"/>
                </a:lnTo>
                <a:lnTo>
                  <a:pt x="7010400" y="6858000"/>
                </a:lnTo>
                <a:lnTo>
                  <a:pt x="0" y="6858000"/>
                </a:lnTo>
                <a:lnTo>
                  <a:pt x="0" y="2620396"/>
                </a:lnTo>
                <a:lnTo>
                  <a:pt x="508001" y="2620396"/>
                </a:lnTo>
                <a:lnTo>
                  <a:pt x="508001" y="2239395"/>
                </a:lnTo>
                <a:lnTo>
                  <a:pt x="0" y="2239395"/>
                </a:lnTo>
                <a:close/>
              </a:path>
            </a:pathLst>
          </a:custGeom>
          <a:solidFill>
            <a:schemeClr val="tx2"/>
          </a:solidFill>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4EDE50D6-574B-40AF-946F-D52A04ADE379}" type="datetime1">
              <a:rPr lang="en-US" smtClean="0"/>
              <a:t>2/14/2021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12" name="Rectangle 1">
            <a:extLst>
              <a:ext uri="{FF2B5EF4-FFF2-40B4-BE49-F238E27FC236}">
                <a16:creationId xmlns:a16="http://schemas.microsoft.com/office/drawing/2014/main" id="{EF358276-528D-1F4E-804A-4F9FDE93568A}"/>
              </a:ext>
            </a:extLst>
          </p:cNvPr>
          <p:cNvSpPr/>
          <p:nvPr userDrawn="1"/>
        </p:nvSpPr>
        <p:spPr>
          <a:xfrm>
            <a:off x="4673599" y="2239395"/>
            <a:ext cx="1016001" cy="381001"/>
          </a:xfrm>
          <a:prstGeom prst="rect">
            <a:avLst/>
          </a:prstGeom>
          <a:solidFill>
            <a:schemeClr val="accent1"/>
          </a:solidFill>
          <a:ln w="12700">
            <a:miter lim="400000"/>
          </a:ln>
        </p:spPr>
        <p:txBody>
          <a:bodyPr lIns="25400" tIns="25400" rIns="25400" bIns="25400" anchor="ctr"/>
          <a:lstStyle/>
          <a:p>
            <a:pPr algn="ctr" defTabSz="412750" hangingPunct="0">
              <a:defRPr sz="3200" spc="0">
                <a:solidFill>
                  <a:srgbClr val="FFFFFF"/>
                </a:solidFill>
                <a:latin typeface="Helvetica Light"/>
                <a:ea typeface="Helvetica Light"/>
                <a:cs typeface="Helvetica Light"/>
                <a:sym typeface="Helvetica Light"/>
              </a:defRPr>
            </a:pPr>
            <a:endParaRPr lang="en-US" sz="1600" kern="0" noProof="0" dirty="0">
              <a:solidFill>
                <a:srgbClr val="FFFFFF"/>
              </a:solidFill>
              <a:latin typeface="Helvetica Light"/>
              <a:sym typeface="Helvetica Light"/>
            </a:endParaRPr>
          </a:p>
        </p:txBody>
      </p:sp>
      <p:sp>
        <p:nvSpPr>
          <p:cNvPr id="15" name="Rectangle 1">
            <a:extLst>
              <a:ext uri="{FF2B5EF4-FFF2-40B4-BE49-F238E27FC236}">
                <a16:creationId xmlns:a16="http://schemas.microsoft.com/office/drawing/2014/main" id="{A6817E56-9BF4-B245-9536-10F7E163D7D9}"/>
              </a:ext>
            </a:extLst>
          </p:cNvPr>
          <p:cNvSpPr/>
          <p:nvPr userDrawn="1"/>
        </p:nvSpPr>
        <p:spPr>
          <a:xfrm>
            <a:off x="581192" y="875830"/>
            <a:ext cx="2540001" cy="25400"/>
          </a:xfrm>
          <a:prstGeom prst="rect">
            <a:avLst/>
          </a:prstGeom>
          <a:solidFill>
            <a:srgbClr val="24282B"/>
          </a:solidFill>
          <a:ln w="12700">
            <a:miter lim="400000"/>
          </a:ln>
        </p:spPr>
        <p:txBody>
          <a:bodyPr lIns="50800" tIns="50800" rIns="50800" bIns="50800" anchor="ctr"/>
          <a:lstStyle/>
          <a:p>
            <a:pPr algn="ctr">
              <a:defRPr sz="3200" spc="0">
                <a:solidFill>
                  <a:srgbClr val="0433FF"/>
                </a:solidFill>
                <a:latin typeface="Helvetica Light"/>
                <a:ea typeface="Helvetica Light"/>
                <a:cs typeface="Helvetica Light"/>
                <a:sym typeface="Helvetica Light"/>
              </a:defRPr>
            </a:pPr>
            <a:endParaRPr lang="en-US" noProof="0" dirty="0"/>
          </a:p>
        </p:txBody>
      </p:sp>
      <p:sp>
        <p:nvSpPr>
          <p:cNvPr id="18" name="Content Placeholder 2">
            <a:extLst>
              <a:ext uri="{FF2B5EF4-FFF2-40B4-BE49-F238E27FC236}">
                <a16:creationId xmlns:a16="http://schemas.microsoft.com/office/drawing/2014/main" id="{A2F758DC-4792-1D42-83A8-ED4E6CD5F7E3}"/>
              </a:ext>
            </a:extLst>
          </p:cNvPr>
          <p:cNvSpPr>
            <a:spLocks noGrp="1"/>
          </p:cNvSpPr>
          <p:nvPr>
            <p:ph sz="half" idx="1"/>
          </p:nvPr>
        </p:nvSpPr>
        <p:spPr>
          <a:xfrm>
            <a:off x="581194" y="2720636"/>
            <a:ext cx="3863216" cy="3634317"/>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2859246A-0674-144E-84D6-29D5891C06F8}"/>
              </a:ext>
            </a:extLst>
          </p:cNvPr>
          <p:cNvSpPr>
            <a:spLocks noGrp="1"/>
          </p:cNvSpPr>
          <p:nvPr>
            <p:ph type="title" hasCustomPrompt="1"/>
          </p:nvPr>
        </p:nvSpPr>
        <p:spPr>
          <a:xfrm>
            <a:off x="581192" y="1304660"/>
            <a:ext cx="3863216" cy="1415976"/>
          </a:xfrm>
        </p:spPr>
        <p:txBody>
          <a:bodyPr anchor="t">
            <a:normAutofit/>
          </a:bodyPr>
          <a:lstStyle>
            <a:lvl1pPr>
              <a:defRPr sz="3400"/>
            </a:lvl1pPr>
          </a:lstStyle>
          <a:p>
            <a:r>
              <a:rPr lang="en-US" dirty="0"/>
              <a:t>Title goes here</a:t>
            </a:r>
          </a:p>
        </p:txBody>
      </p:sp>
    </p:spTree>
    <p:extLst>
      <p:ext uri="{BB962C8B-B14F-4D97-AF65-F5344CB8AC3E}">
        <p14:creationId xmlns:p14="http://schemas.microsoft.com/office/powerpoint/2010/main" val="371828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2/14/2021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5" r:id="rId3"/>
    <p:sldLayoutId id="2147483676" r:id="rId4"/>
    <p:sldLayoutId id="2147483677" r:id="rId5"/>
    <p:sldLayoutId id="2147483684" r:id="rId6"/>
    <p:sldLayoutId id="2147483678" r:id="rId7"/>
    <p:sldLayoutId id="2147483679" r:id="rId8"/>
    <p:sldLayoutId id="2147483698" r:id="rId9"/>
    <p:sldLayoutId id="2147483697" r:id="rId10"/>
    <p:sldLayoutId id="2147483696" r:id="rId11"/>
    <p:sldLayoutId id="2147483693" r:id="rId12"/>
    <p:sldLayoutId id="2147483694" r:id="rId13"/>
    <p:sldLayoutId id="2147483692" r:id="rId14"/>
    <p:sldLayoutId id="2147483691" r:id="rId15"/>
    <p:sldLayoutId id="2147483689" r:id="rId16"/>
    <p:sldLayoutId id="2147483690" r:id="rId17"/>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http://www.fldoe.org/accountability/accountability-reporting/school-grades/" TargetMode="Externa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hyperlink" Target="https://gis.hcso.tampa.fl.us/publicgis/crimemapp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CA69D-9764-6F43-A39D-17C946E0EF06}"/>
              </a:ext>
            </a:extLst>
          </p:cNvPr>
          <p:cNvSpPr>
            <a:spLocks noGrp="1"/>
          </p:cNvSpPr>
          <p:nvPr>
            <p:ph type="ctrTitle"/>
          </p:nvPr>
        </p:nvSpPr>
        <p:spPr/>
        <p:txBody>
          <a:bodyPr/>
          <a:lstStyle/>
          <a:p>
            <a:r>
              <a:rPr lang="en-US" dirty="0"/>
              <a:t>Buying in to a good school?</a:t>
            </a:r>
          </a:p>
        </p:txBody>
      </p:sp>
      <p:sp>
        <p:nvSpPr>
          <p:cNvPr id="3" name="Subtitle 2">
            <a:extLst>
              <a:ext uri="{FF2B5EF4-FFF2-40B4-BE49-F238E27FC236}">
                <a16:creationId xmlns:a16="http://schemas.microsoft.com/office/drawing/2014/main" id="{171C4BF9-0712-B24C-9B29-1A941E18718E}"/>
              </a:ext>
            </a:extLst>
          </p:cNvPr>
          <p:cNvSpPr>
            <a:spLocks noGrp="1"/>
          </p:cNvSpPr>
          <p:nvPr>
            <p:ph type="subTitle" idx="1"/>
          </p:nvPr>
        </p:nvSpPr>
        <p:spPr/>
        <p:txBody>
          <a:bodyPr/>
          <a:lstStyle/>
          <a:p>
            <a:r>
              <a:rPr lang="en-US" dirty="0"/>
              <a:t>The link between house cost and school ratings</a:t>
            </a:r>
          </a:p>
        </p:txBody>
      </p:sp>
      <p:sp>
        <p:nvSpPr>
          <p:cNvPr id="4" name="Subtitle 2">
            <a:extLst>
              <a:ext uri="{FF2B5EF4-FFF2-40B4-BE49-F238E27FC236}">
                <a16:creationId xmlns:a16="http://schemas.microsoft.com/office/drawing/2014/main" id="{037B8315-DECB-4F62-93F8-D5BBFD07C589}"/>
              </a:ext>
            </a:extLst>
          </p:cNvPr>
          <p:cNvSpPr txBox="1">
            <a:spLocks/>
          </p:cNvSpPr>
          <p:nvPr/>
        </p:nvSpPr>
        <p:spPr>
          <a:xfrm>
            <a:off x="935393" y="5921529"/>
            <a:ext cx="10472535" cy="35622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pl-PL" sz="2000" dirty="0">
                <a:solidFill>
                  <a:schemeClr val="bg1"/>
                </a:solidFill>
              </a:rPr>
              <a:t>Sam Azhari</a:t>
            </a:r>
            <a:r>
              <a:rPr lang="en-US" sz="2000" dirty="0">
                <a:solidFill>
                  <a:schemeClr val="bg1"/>
                </a:solidFill>
              </a:rPr>
              <a:t>, </a:t>
            </a:r>
            <a:r>
              <a:rPr lang="pl-PL" sz="2000" dirty="0">
                <a:solidFill>
                  <a:schemeClr val="bg1"/>
                </a:solidFill>
              </a:rPr>
              <a:t>Gregory Brown</a:t>
            </a:r>
            <a:r>
              <a:rPr lang="en-US" sz="2000" dirty="0">
                <a:solidFill>
                  <a:schemeClr val="bg1"/>
                </a:solidFill>
              </a:rPr>
              <a:t>, &amp; </a:t>
            </a:r>
            <a:r>
              <a:rPr lang="pl-PL" sz="2000" dirty="0">
                <a:solidFill>
                  <a:schemeClr val="bg1"/>
                </a:solidFill>
              </a:rPr>
              <a:t>Kim Sommer</a:t>
            </a:r>
          </a:p>
          <a:p>
            <a:pPr algn="r"/>
            <a:endParaRPr lang="pl-PL" sz="2000" dirty="0">
              <a:solidFill>
                <a:schemeClr val="bg1"/>
              </a:solidFill>
            </a:endParaRPr>
          </a:p>
        </p:txBody>
      </p:sp>
    </p:spTree>
    <p:extLst>
      <p:ext uri="{BB962C8B-B14F-4D97-AF65-F5344CB8AC3E}">
        <p14:creationId xmlns:p14="http://schemas.microsoft.com/office/powerpoint/2010/main" val="217044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F4CE45-17EF-4DD8-8FCE-1D53FACC8B12}"/>
              </a:ext>
            </a:extLst>
          </p:cNvPr>
          <p:cNvSpPr>
            <a:spLocks noGrp="1"/>
          </p:cNvSpPr>
          <p:nvPr>
            <p:ph sz="half" idx="1"/>
          </p:nvPr>
        </p:nvSpPr>
        <p:spPr>
          <a:xfrm>
            <a:off x="581194" y="2207172"/>
            <a:ext cx="3978194" cy="4336560"/>
          </a:xfrm>
        </p:spPr>
        <p:txBody>
          <a:bodyPr/>
          <a:lstStyle/>
          <a:p>
            <a:r>
              <a:rPr lang="en-US" dirty="0"/>
              <a:t>This interactive map shows school locations (black dots) on a heat layer depicting % of economically disadvantaged students of schools.</a:t>
            </a:r>
          </a:p>
          <a:p>
            <a:r>
              <a:rPr lang="en-US" dirty="0"/>
              <a:t>Hovering over the black dot symbols reveals school name and grade. Clicking on the symbol shows percentage of economically disadvantaged students in that school.</a:t>
            </a:r>
          </a:p>
          <a:p>
            <a:r>
              <a:rPr lang="en-US" dirty="0"/>
              <a:t>The heat layer colors highlight the locations of schools with higher percentages of economically disadvantaged students.</a:t>
            </a:r>
          </a:p>
        </p:txBody>
      </p:sp>
      <p:sp>
        <p:nvSpPr>
          <p:cNvPr id="4" name="Title 3">
            <a:extLst>
              <a:ext uri="{FF2B5EF4-FFF2-40B4-BE49-F238E27FC236}">
                <a16:creationId xmlns:a16="http://schemas.microsoft.com/office/drawing/2014/main" id="{80C04FA2-C6F3-4098-B9F9-B6EDB57A0455}"/>
              </a:ext>
            </a:extLst>
          </p:cNvPr>
          <p:cNvSpPr>
            <a:spLocks noGrp="1"/>
          </p:cNvSpPr>
          <p:nvPr>
            <p:ph type="title"/>
          </p:nvPr>
        </p:nvSpPr>
        <p:spPr/>
        <p:txBody>
          <a:bodyPr>
            <a:normAutofit fontScale="90000"/>
          </a:bodyPr>
          <a:lstStyle/>
          <a:p>
            <a:r>
              <a:rPr lang="en-US" dirty="0"/>
              <a:t>heatmap of Schools with high Percentage of economically disadvantaged students</a:t>
            </a:r>
          </a:p>
        </p:txBody>
      </p:sp>
      <p:pic>
        <p:nvPicPr>
          <p:cNvPr id="7" name="Content Placeholder 6" descr="A picture containing background pattern&#10;&#10;Description automatically generated">
            <a:extLst>
              <a:ext uri="{FF2B5EF4-FFF2-40B4-BE49-F238E27FC236}">
                <a16:creationId xmlns:a16="http://schemas.microsoft.com/office/drawing/2014/main" id="{338AD698-BA32-426B-9E59-68D027C8B024}"/>
              </a:ext>
            </a:extLst>
          </p:cNvPr>
          <p:cNvPicPr>
            <a:picLocks noGrp="1" noChangeAspect="1"/>
          </p:cNvPicPr>
          <p:nvPr>
            <p:ph sz="half" idx="2"/>
          </p:nvPr>
        </p:nvPicPr>
        <p:blipFill>
          <a:blip r:embed="rId2"/>
          <a:stretch>
            <a:fillRect/>
          </a:stretch>
        </p:blipFill>
        <p:spPr>
          <a:xfrm>
            <a:off x="4694238" y="2207172"/>
            <a:ext cx="6916737" cy="2849851"/>
          </a:xfrm>
        </p:spPr>
      </p:pic>
    </p:spTree>
    <p:extLst>
      <p:ext uri="{BB962C8B-B14F-4D97-AF65-F5344CB8AC3E}">
        <p14:creationId xmlns:p14="http://schemas.microsoft.com/office/powerpoint/2010/main" val="288127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F4CE45-17EF-4DD8-8FCE-1D53FACC8B12}"/>
              </a:ext>
            </a:extLst>
          </p:cNvPr>
          <p:cNvSpPr>
            <a:spLocks noGrp="1"/>
          </p:cNvSpPr>
          <p:nvPr>
            <p:ph sz="half" idx="1"/>
          </p:nvPr>
        </p:nvSpPr>
        <p:spPr>
          <a:xfrm>
            <a:off x="581194" y="2087354"/>
            <a:ext cx="3978194" cy="4336560"/>
          </a:xfrm>
        </p:spPr>
        <p:txBody>
          <a:bodyPr/>
          <a:lstStyle/>
          <a:p>
            <a:r>
              <a:rPr lang="en-US" dirty="0"/>
              <a:t>This graph is to show the sum of crimes that had occurred in targeted zip codes over the period of 5 years.</a:t>
            </a:r>
          </a:p>
          <a:p>
            <a:r>
              <a:rPr lang="en-US" dirty="0"/>
              <a:t>A clear trend could be established that crimes had been on the decline</a:t>
            </a:r>
          </a:p>
          <a:p>
            <a:pPr marL="0" indent="0">
              <a:buNone/>
            </a:pPr>
            <a:r>
              <a:rPr lang="en-US" dirty="0"/>
              <a:t>.</a:t>
            </a:r>
          </a:p>
          <a:p>
            <a:endParaRPr lang="en-US" dirty="0"/>
          </a:p>
        </p:txBody>
      </p:sp>
      <p:sp>
        <p:nvSpPr>
          <p:cNvPr id="4" name="Title 3">
            <a:extLst>
              <a:ext uri="{FF2B5EF4-FFF2-40B4-BE49-F238E27FC236}">
                <a16:creationId xmlns:a16="http://schemas.microsoft.com/office/drawing/2014/main" id="{80C04FA2-C6F3-4098-B9F9-B6EDB57A0455}"/>
              </a:ext>
            </a:extLst>
          </p:cNvPr>
          <p:cNvSpPr>
            <a:spLocks noGrp="1"/>
          </p:cNvSpPr>
          <p:nvPr>
            <p:ph type="title"/>
          </p:nvPr>
        </p:nvSpPr>
        <p:spPr/>
        <p:txBody>
          <a:bodyPr>
            <a:normAutofit fontScale="90000"/>
          </a:bodyPr>
          <a:lstStyle/>
          <a:p>
            <a:r>
              <a:rPr lang="en-US" dirty="0"/>
              <a:t>CRIME STATS OVER THE PERIOD OF 5 YEARS of zip code 33613</a:t>
            </a:r>
            <a:br>
              <a:rPr lang="en-US" dirty="0"/>
            </a:br>
            <a:endParaRPr lang="en-US" dirty="0"/>
          </a:p>
        </p:txBody>
      </p:sp>
      <p:pic>
        <p:nvPicPr>
          <p:cNvPr id="12" name="Content Placeholder 11" descr="Chart&#10;&#10;Description automatically generated">
            <a:extLst>
              <a:ext uri="{FF2B5EF4-FFF2-40B4-BE49-F238E27FC236}">
                <a16:creationId xmlns:a16="http://schemas.microsoft.com/office/drawing/2014/main" id="{E7F2CA5D-383E-48EF-AC60-DCB7D5F43707}"/>
              </a:ext>
            </a:extLst>
          </p:cNvPr>
          <p:cNvPicPr>
            <a:picLocks noGrp="1" noChangeAspect="1"/>
          </p:cNvPicPr>
          <p:nvPr>
            <p:ph sz="half" idx="2"/>
          </p:nvPr>
        </p:nvPicPr>
        <p:blipFill>
          <a:blip r:embed="rId2"/>
          <a:stretch>
            <a:fillRect/>
          </a:stretch>
        </p:blipFill>
        <p:spPr>
          <a:xfrm>
            <a:off x="5643785" y="2322881"/>
            <a:ext cx="5017643" cy="3734651"/>
          </a:xfrm>
        </p:spPr>
      </p:pic>
    </p:spTree>
    <p:extLst>
      <p:ext uri="{BB962C8B-B14F-4D97-AF65-F5344CB8AC3E}">
        <p14:creationId xmlns:p14="http://schemas.microsoft.com/office/powerpoint/2010/main" val="2754496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F4CE45-17EF-4DD8-8FCE-1D53FACC8B12}"/>
              </a:ext>
            </a:extLst>
          </p:cNvPr>
          <p:cNvSpPr>
            <a:spLocks noGrp="1"/>
          </p:cNvSpPr>
          <p:nvPr>
            <p:ph sz="half" idx="1"/>
          </p:nvPr>
        </p:nvSpPr>
        <p:spPr>
          <a:xfrm>
            <a:off x="581194" y="2087354"/>
            <a:ext cx="3978194" cy="4336560"/>
          </a:xfrm>
        </p:spPr>
        <p:txBody>
          <a:bodyPr/>
          <a:lstStyle/>
          <a:p>
            <a:r>
              <a:rPr lang="en-US" dirty="0"/>
              <a:t>This graph is to show the sum of crimes that had occurred in targeted zip codes over the period of 5 years.</a:t>
            </a:r>
          </a:p>
          <a:p>
            <a:r>
              <a:rPr lang="en-US" dirty="0"/>
              <a:t>A clear trend could be established that crimes had been on the decline</a:t>
            </a:r>
          </a:p>
          <a:p>
            <a:pPr marL="0" indent="0">
              <a:buNone/>
            </a:pPr>
            <a:r>
              <a:rPr lang="en-US" dirty="0"/>
              <a:t>.</a:t>
            </a:r>
          </a:p>
          <a:p>
            <a:endParaRPr lang="en-US" dirty="0"/>
          </a:p>
        </p:txBody>
      </p:sp>
      <p:sp>
        <p:nvSpPr>
          <p:cNvPr id="4" name="Title 3">
            <a:extLst>
              <a:ext uri="{FF2B5EF4-FFF2-40B4-BE49-F238E27FC236}">
                <a16:creationId xmlns:a16="http://schemas.microsoft.com/office/drawing/2014/main" id="{80C04FA2-C6F3-4098-B9F9-B6EDB57A0455}"/>
              </a:ext>
            </a:extLst>
          </p:cNvPr>
          <p:cNvSpPr>
            <a:spLocks noGrp="1"/>
          </p:cNvSpPr>
          <p:nvPr>
            <p:ph type="title"/>
          </p:nvPr>
        </p:nvSpPr>
        <p:spPr/>
        <p:txBody>
          <a:bodyPr>
            <a:normAutofit fontScale="90000"/>
          </a:bodyPr>
          <a:lstStyle/>
          <a:p>
            <a:r>
              <a:rPr lang="en-US" dirty="0"/>
              <a:t>CRIME STATS OVER THE PERIOD OF 5 YEARS of zip code 33556</a:t>
            </a:r>
          </a:p>
        </p:txBody>
      </p:sp>
      <p:pic>
        <p:nvPicPr>
          <p:cNvPr id="7" name="Content Placeholder 6" descr="Chart&#10;&#10;Description automatically generated">
            <a:extLst>
              <a:ext uri="{FF2B5EF4-FFF2-40B4-BE49-F238E27FC236}">
                <a16:creationId xmlns:a16="http://schemas.microsoft.com/office/drawing/2014/main" id="{DBE246F0-550D-47C4-A568-09897BAC16D2}"/>
              </a:ext>
            </a:extLst>
          </p:cNvPr>
          <p:cNvPicPr>
            <a:picLocks noGrp="1" noChangeAspect="1"/>
          </p:cNvPicPr>
          <p:nvPr>
            <p:ph sz="half" idx="2"/>
          </p:nvPr>
        </p:nvPicPr>
        <p:blipFill>
          <a:blip r:embed="rId2"/>
          <a:stretch>
            <a:fillRect/>
          </a:stretch>
        </p:blipFill>
        <p:spPr>
          <a:xfrm>
            <a:off x="5681893" y="2322881"/>
            <a:ext cx="4941426" cy="3734651"/>
          </a:xfrm>
        </p:spPr>
      </p:pic>
    </p:spTree>
    <p:extLst>
      <p:ext uri="{BB962C8B-B14F-4D97-AF65-F5344CB8AC3E}">
        <p14:creationId xmlns:p14="http://schemas.microsoft.com/office/powerpoint/2010/main" val="2915661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Logo&#10;&#10;Description automatically generated">
            <a:extLst>
              <a:ext uri="{FF2B5EF4-FFF2-40B4-BE49-F238E27FC236}">
                <a16:creationId xmlns:a16="http://schemas.microsoft.com/office/drawing/2014/main" id="{2DF53E8D-678F-4621-9B8D-2298BCB9A372}"/>
              </a:ext>
            </a:extLst>
          </p:cNvPr>
          <p:cNvPicPr>
            <a:picLocks noGrp="1" noChangeAspect="1"/>
          </p:cNvPicPr>
          <p:nvPr>
            <p:ph sz="half" idx="1"/>
          </p:nvPr>
        </p:nvPicPr>
        <p:blipFill>
          <a:blip r:embed="rId2"/>
          <a:stretch>
            <a:fillRect/>
          </a:stretch>
        </p:blipFill>
        <p:spPr>
          <a:xfrm>
            <a:off x="6803749" y="2645566"/>
            <a:ext cx="4603773" cy="4043618"/>
          </a:xfrm>
          <a:noFill/>
        </p:spPr>
      </p:pic>
      <p:sp>
        <p:nvSpPr>
          <p:cNvPr id="2" name="Content Placeholder 1">
            <a:extLst>
              <a:ext uri="{FF2B5EF4-FFF2-40B4-BE49-F238E27FC236}">
                <a16:creationId xmlns:a16="http://schemas.microsoft.com/office/drawing/2014/main" id="{6AF4CE45-17EF-4DD8-8FCE-1D53FACC8B12}"/>
              </a:ext>
            </a:extLst>
          </p:cNvPr>
          <p:cNvSpPr>
            <a:spLocks noGrp="1"/>
          </p:cNvSpPr>
          <p:nvPr>
            <p:ph sz="half" idx="2"/>
          </p:nvPr>
        </p:nvSpPr>
        <p:spPr>
          <a:xfrm>
            <a:off x="2836224" y="1311064"/>
            <a:ext cx="6917210" cy="4467523"/>
          </a:xfrm>
        </p:spPr>
        <p:txBody>
          <a:bodyPr anchor="t">
            <a:normAutofit/>
          </a:bodyPr>
          <a:lstStyle/>
          <a:p>
            <a:endParaRPr lang="en-US" dirty="0"/>
          </a:p>
          <a:p>
            <a:r>
              <a:rPr lang="en-US" dirty="0"/>
              <a:t>This graph is A Comparison of the count of crimes committed in each of the zip codes in target,</a:t>
            </a:r>
          </a:p>
          <a:p>
            <a:r>
              <a:rPr lang="en-US" dirty="0"/>
              <a:t>A clear difference in the count of crimes between each of these two Zip Codes</a:t>
            </a:r>
          </a:p>
        </p:txBody>
      </p:sp>
      <p:sp>
        <p:nvSpPr>
          <p:cNvPr id="4" name="Title 3">
            <a:extLst>
              <a:ext uri="{FF2B5EF4-FFF2-40B4-BE49-F238E27FC236}">
                <a16:creationId xmlns:a16="http://schemas.microsoft.com/office/drawing/2014/main" id="{80C04FA2-C6F3-4098-B9F9-B6EDB57A0455}"/>
              </a:ext>
            </a:extLst>
          </p:cNvPr>
          <p:cNvSpPr>
            <a:spLocks noGrp="1"/>
          </p:cNvSpPr>
          <p:nvPr>
            <p:ph type="title"/>
          </p:nvPr>
        </p:nvSpPr>
        <p:spPr>
          <a:xfrm>
            <a:off x="581192" y="702156"/>
            <a:ext cx="11029616" cy="740156"/>
          </a:xfrm>
        </p:spPr>
        <p:txBody>
          <a:bodyPr anchor="t">
            <a:normAutofit/>
          </a:bodyPr>
          <a:lstStyle/>
          <a:p>
            <a:pPr>
              <a:lnSpc>
                <a:spcPct val="90000"/>
              </a:lnSpc>
            </a:pPr>
            <a:r>
              <a:rPr lang="en-US" sz="2100" dirty="0"/>
              <a:t>COMPARISON OF CRIMES COUNT BETWEEN BOTH ZIP CODES (33613 &amp; 33556)</a:t>
            </a:r>
          </a:p>
        </p:txBody>
      </p:sp>
      <p:pic>
        <p:nvPicPr>
          <p:cNvPr id="9" name="Picture 8" descr="Chart&#10;&#10;Description automatically generated">
            <a:extLst>
              <a:ext uri="{FF2B5EF4-FFF2-40B4-BE49-F238E27FC236}">
                <a16:creationId xmlns:a16="http://schemas.microsoft.com/office/drawing/2014/main" id="{30255747-7A2F-4937-B27D-3E57763983AD}"/>
              </a:ext>
            </a:extLst>
          </p:cNvPr>
          <p:cNvPicPr>
            <a:picLocks noChangeAspect="1"/>
          </p:cNvPicPr>
          <p:nvPr/>
        </p:nvPicPr>
        <p:blipFill>
          <a:blip r:embed="rId3"/>
          <a:stretch>
            <a:fillRect/>
          </a:stretch>
        </p:blipFill>
        <p:spPr>
          <a:xfrm>
            <a:off x="111899" y="3291557"/>
            <a:ext cx="5031601" cy="3397627"/>
          </a:xfrm>
          <a:prstGeom prst="rect">
            <a:avLst/>
          </a:prstGeom>
        </p:spPr>
      </p:pic>
    </p:spTree>
    <p:extLst>
      <p:ext uri="{BB962C8B-B14F-4D97-AF65-F5344CB8AC3E}">
        <p14:creationId xmlns:p14="http://schemas.microsoft.com/office/powerpoint/2010/main" val="112305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F4CE45-17EF-4DD8-8FCE-1D53FACC8B12}"/>
              </a:ext>
            </a:extLst>
          </p:cNvPr>
          <p:cNvSpPr>
            <a:spLocks noGrp="1"/>
          </p:cNvSpPr>
          <p:nvPr>
            <p:ph sz="half" idx="2"/>
          </p:nvPr>
        </p:nvSpPr>
        <p:spPr>
          <a:xfrm>
            <a:off x="250352" y="1442312"/>
            <a:ext cx="4697783" cy="4929913"/>
          </a:xfrm>
        </p:spPr>
        <p:txBody>
          <a:bodyPr anchor="t">
            <a:normAutofit/>
          </a:bodyPr>
          <a:lstStyle/>
          <a:p>
            <a:endParaRPr lang="en-US" dirty="0"/>
          </a:p>
          <a:p>
            <a:r>
              <a:rPr lang="en-US" dirty="0"/>
              <a:t>Another observation we have noticed that could also be a direct effect of property values, and the continuous increase of the average property values in the Hillsborough county in general and in our areas of target. Is that in this graph, there’s an obvious decrease in crimes over the time period we have </a:t>
            </a:r>
            <a:r>
              <a:rPr lang="en-US" dirty="0" err="1"/>
              <a:t>looke</a:t>
            </a:r>
            <a:r>
              <a:rPr lang="en-US" dirty="0"/>
              <a:t> into.</a:t>
            </a:r>
          </a:p>
        </p:txBody>
      </p:sp>
      <p:sp>
        <p:nvSpPr>
          <p:cNvPr id="4" name="Title 3">
            <a:extLst>
              <a:ext uri="{FF2B5EF4-FFF2-40B4-BE49-F238E27FC236}">
                <a16:creationId xmlns:a16="http://schemas.microsoft.com/office/drawing/2014/main" id="{80C04FA2-C6F3-4098-B9F9-B6EDB57A0455}"/>
              </a:ext>
            </a:extLst>
          </p:cNvPr>
          <p:cNvSpPr>
            <a:spLocks noGrp="1"/>
          </p:cNvSpPr>
          <p:nvPr>
            <p:ph type="title"/>
          </p:nvPr>
        </p:nvSpPr>
        <p:spPr>
          <a:xfrm>
            <a:off x="581192" y="702156"/>
            <a:ext cx="11029616" cy="740156"/>
          </a:xfrm>
        </p:spPr>
        <p:txBody>
          <a:bodyPr anchor="t">
            <a:normAutofit/>
          </a:bodyPr>
          <a:lstStyle/>
          <a:p>
            <a:pPr>
              <a:lnSpc>
                <a:spcPct val="90000"/>
              </a:lnSpc>
            </a:pPr>
            <a:r>
              <a:rPr lang="en-US" sz="2100" dirty="0"/>
              <a:t>How crimes are trending in the last 5 years?</a:t>
            </a:r>
          </a:p>
        </p:txBody>
      </p:sp>
      <p:pic>
        <p:nvPicPr>
          <p:cNvPr id="8" name="Content Placeholder 7" descr="Chart&#10;&#10;Description automatically generated">
            <a:extLst>
              <a:ext uri="{FF2B5EF4-FFF2-40B4-BE49-F238E27FC236}">
                <a16:creationId xmlns:a16="http://schemas.microsoft.com/office/drawing/2014/main" id="{1EC7814E-82C6-4B0A-A5BA-7A58D381A48D}"/>
              </a:ext>
            </a:extLst>
          </p:cNvPr>
          <p:cNvPicPr>
            <a:picLocks noGrp="1" noChangeAspect="1"/>
          </p:cNvPicPr>
          <p:nvPr>
            <p:ph sz="half" idx="1"/>
          </p:nvPr>
        </p:nvPicPr>
        <p:blipFill>
          <a:blip r:embed="rId2"/>
          <a:stretch>
            <a:fillRect/>
          </a:stretch>
        </p:blipFill>
        <p:spPr>
          <a:xfrm>
            <a:off x="5113068" y="1442312"/>
            <a:ext cx="6332807" cy="4713532"/>
          </a:xfrm>
        </p:spPr>
      </p:pic>
    </p:spTree>
    <p:extLst>
      <p:ext uri="{BB962C8B-B14F-4D97-AF65-F5344CB8AC3E}">
        <p14:creationId xmlns:p14="http://schemas.microsoft.com/office/powerpoint/2010/main" val="215796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F8A8-8591-46B9-BE04-7BCABFB0E38D}"/>
              </a:ext>
            </a:extLst>
          </p:cNvPr>
          <p:cNvSpPr>
            <a:spLocks noGrp="1"/>
          </p:cNvSpPr>
          <p:nvPr>
            <p:ph type="title"/>
          </p:nvPr>
        </p:nvSpPr>
        <p:spPr/>
        <p:txBody>
          <a:bodyPr/>
          <a:lstStyle/>
          <a:p>
            <a:r>
              <a:rPr lang="en-US" dirty="0"/>
              <a:t>Property value vs. crime count</a:t>
            </a:r>
          </a:p>
        </p:txBody>
      </p:sp>
      <p:pic>
        <p:nvPicPr>
          <p:cNvPr id="5" name="Picture 4" descr="Chart, bar chart&#10;&#10;Description automatically generated">
            <a:extLst>
              <a:ext uri="{FF2B5EF4-FFF2-40B4-BE49-F238E27FC236}">
                <a16:creationId xmlns:a16="http://schemas.microsoft.com/office/drawing/2014/main" id="{087C5A4E-0663-F345-ADDC-ED24ED7C1AF1}"/>
              </a:ext>
            </a:extLst>
          </p:cNvPr>
          <p:cNvPicPr>
            <a:picLocks noChangeAspect="1"/>
          </p:cNvPicPr>
          <p:nvPr/>
        </p:nvPicPr>
        <p:blipFill>
          <a:blip r:embed="rId2"/>
          <a:stretch>
            <a:fillRect/>
          </a:stretch>
        </p:blipFill>
        <p:spPr>
          <a:xfrm>
            <a:off x="3781168" y="1400798"/>
            <a:ext cx="7611762" cy="4975288"/>
          </a:xfrm>
          <a:prstGeom prst="rect">
            <a:avLst/>
          </a:prstGeom>
        </p:spPr>
      </p:pic>
      <p:sp>
        <p:nvSpPr>
          <p:cNvPr id="7" name="Content Placeholder 1">
            <a:extLst>
              <a:ext uri="{FF2B5EF4-FFF2-40B4-BE49-F238E27FC236}">
                <a16:creationId xmlns:a16="http://schemas.microsoft.com/office/drawing/2014/main" id="{BCE27F3A-81B2-CE47-91C3-330511AF84A2}"/>
              </a:ext>
            </a:extLst>
          </p:cNvPr>
          <p:cNvSpPr txBox="1">
            <a:spLocks/>
          </p:cNvSpPr>
          <p:nvPr/>
        </p:nvSpPr>
        <p:spPr>
          <a:xfrm>
            <a:off x="160639" y="1532238"/>
            <a:ext cx="3402652" cy="4127157"/>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This graph shows the impact of crime on property values by neighborhood code.</a:t>
            </a:r>
          </a:p>
          <a:p>
            <a:r>
              <a:rPr lang="en-US" dirty="0"/>
              <a:t>It’s evident that in neighborhoods with low crime count have higher property values than those with high </a:t>
            </a:r>
            <a:r>
              <a:rPr lang="en-US"/>
              <a:t>crime counts.</a:t>
            </a:r>
            <a:endParaRPr lang="en-US" dirty="0"/>
          </a:p>
          <a:p>
            <a:pPr marL="0" indent="0">
              <a:buFont typeface="Wingdings 2" panose="05020102010507070707" pitchFamily="18" charset="2"/>
              <a:buNone/>
            </a:pPr>
            <a:r>
              <a:rPr lang="en-US" dirty="0"/>
              <a:t>.</a:t>
            </a:r>
          </a:p>
          <a:p>
            <a:endParaRPr lang="en-US" dirty="0"/>
          </a:p>
        </p:txBody>
      </p:sp>
    </p:spTree>
    <p:extLst>
      <p:ext uri="{BB962C8B-B14F-4D97-AF65-F5344CB8AC3E}">
        <p14:creationId xmlns:p14="http://schemas.microsoft.com/office/powerpoint/2010/main" val="933001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BB8FE-A19B-49FE-9649-CD82B2535792}"/>
              </a:ext>
            </a:extLst>
          </p:cNvPr>
          <p:cNvSpPr>
            <a:spLocks noGrp="1"/>
          </p:cNvSpPr>
          <p:nvPr>
            <p:ph type="title"/>
          </p:nvPr>
        </p:nvSpPr>
        <p:spPr/>
        <p:txBody>
          <a:bodyPr/>
          <a:lstStyle/>
          <a:p>
            <a:r>
              <a:rPr lang="en-US" dirty="0"/>
              <a:t>Implications of the data</a:t>
            </a:r>
          </a:p>
        </p:txBody>
      </p:sp>
      <p:sp>
        <p:nvSpPr>
          <p:cNvPr id="3" name="Text Placeholder 2">
            <a:extLst>
              <a:ext uri="{FF2B5EF4-FFF2-40B4-BE49-F238E27FC236}">
                <a16:creationId xmlns:a16="http://schemas.microsoft.com/office/drawing/2014/main" id="{F70389CA-C6E0-4240-BCBA-5CB67F021BEF}"/>
              </a:ext>
            </a:extLst>
          </p:cNvPr>
          <p:cNvSpPr>
            <a:spLocks noGrp="1"/>
          </p:cNvSpPr>
          <p:nvPr>
            <p:ph type="body" idx="1"/>
          </p:nvPr>
        </p:nvSpPr>
        <p:spPr/>
        <p:txBody>
          <a:bodyPr/>
          <a:lstStyle/>
          <a:p>
            <a:r>
              <a:rPr lang="en-US" dirty="0"/>
              <a:t>What this means in the real world</a:t>
            </a:r>
          </a:p>
        </p:txBody>
      </p:sp>
    </p:spTree>
    <p:extLst>
      <p:ext uri="{BB962C8B-B14F-4D97-AF65-F5344CB8AC3E}">
        <p14:creationId xmlns:p14="http://schemas.microsoft.com/office/powerpoint/2010/main" val="124200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F06A708-C428-8443-AB48-F60A95FF71FE}"/>
              </a:ext>
            </a:extLst>
          </p:cNvPr>
          <p:cNvSpPr>
            <a:spLocks noGrp="1"/>
          </p:cNvSpPr>
          <p:nvPr>
            <p:ph sz="half" idx="1"/>
          </p:nvPr>
        </p:nvSpPr>
        <p:spPr>
          <a:xfrm>
            <a:off x="581194" y="1956391"/>
            <a:ext cx="3863216" cy="4467523"/>
          </a:xfrm>
        </p:spPr>
        <p:txBody>
          <a:bodyPr anchor="t">
            <a:normAutofit/>
          </a:bodyPr>
          <a:lstStyle/>
          <a:p>
            <a:pPr marL="0" indent="0">
              <a:buNone/>
            </a:pPr>
            <a:r>
              <a:rPr lang="en-US" dirty="0"/>
              <a:t>When you’re shopping for a house, you don’t just consider the four walls you’ll be purchasing. In effect, you’re buying into an entire community and everything that comes with it– including the schools.</a:t>
            </a:r>
          </a:p>
          <a:p>
            <a:pPr marL="0" indent="0">
              <a:buNone/>
            </a:pPr>
            <a:r>
              <a:rPr lang="en-US" dirty="0"/>
              <a:t>Through personal experience, we agreed that you have to spend more money on a house if you want your kids go to a higher-rated school. But could we prove that personal experience with the data? Is there actually a correlation between property value in a ZIP code and the quality of the schools in that same area? </a:t>
            </a:r>
          </a:p>
        </p:txBody>
      </p:sp>
      <p:sp>
        <p:nvSpPr>
          <p:cNvPr id="11" name="Title 10">
            <a:extLst>
              <a:ext uri="{FF2B5EF4-FFF2-40B4-BE49-F238E27FC236}">
                <a16:creationId xmlns:a16="http://schemas.microsoft.com/office/drawing/2014/main" id="{09B206E8-59BD-1B4C-8912-9A0443F96A4F}"/>
              </a:ext>
            </a:extLst>
          </p:cNvPr>
          <p:cNvSpPr>
            <a:spLocks noGrp="1"/>
          </p:cNvSpPr>
          <p:nvPr>
            <p:ph type="title"/>
          </p:nvPr>
        </p:nvSpPr>
        <p:spPr>
          <a:xfrm>
            <a:off x="581192" y="702156"/>
            <a:ext cx="11029616" cy="740156"/>
          </a:xfrm>
        </p:spPr>
        <p:txBody>
          <a:bodyPr anchor="t">
            <a:normAutofit/>
          </a:bodyPr>
          <a:lstStyle/>
          <a:p>
            <a:r>
              <a:rPr lang="en-US"/>
              <a:t>Finding a house = finding a school</a:t>
            </a:r>
          </a:p>
        </p:txBody>
      </p:sp>
      <p:pic>
        <p:nvPicPr>
          <p:cNvPr id="5" name="Content Placeholder 4" descr="A person and a child walking down a sidewalk&#10;&#10;Description automatically generated with medium confidence">
            <a:extLst>
              <a:ext uri="{FF2B5EF4-FFF2-40B4-BE49-F238E27FC236}">
                <a16:creationId xmlns:a16="http://schemas.microsoft.com/office/drawing/2014/main" id="{928A346E-5B6B-4328-A5E9-802D91632CDE}"/>
              </a:ext>
            </a:extLst>
          </p:cNvPr>
          <p:cNvPicPr>
            <a:picLocks noGrp="1" noChangeAspect="1"/>
          </p:cNvPicPr>
          <p:nvPr>
            <p:ph sz="half" idx="2"/>
          </p:nvPr>
        </p:nvPicPr>
        <p:blipFill>
          <a:blip r:embed="rId2"/>
          <a:stretch>
            <a:fillRect/>
          </a:stretch>
        </p:blipFill>
        <p:spPr>
          <a:xfrm>
            <a:off x="4972483" y="1956391"/>
            <a:ext cx="5751111" cy="4039755"/>
          </a:xfrm>
        </p:spPr>
      </p:pic>
    </p:spTree>
    <p:extLst>
      <p:ext uri="{BB962C8B-B14F-4D97-AF65-F5344CB8AC3E}">
        <p14:creationId xmlns:p14="http://schemas.microsoft.com/office/powerpoint/2010/main" val="3793086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F800B-2D91-A844-B4B2-97273E94E563}"/>
              </a:ext>
            </a:extLst>
          </p:cNvPr>
          <p:cNvSpPr>
            <a:spLocks noGrp="1"/>
          </p:cNvSpPr>
          <p:nvPr>
            <p:ph type="title"/>
          </p:nvPr>
        </p:nvSpPr>
        <p:spPr/>
        <p:txBody>
          <a:bodyPr/>
          <a:lstStyle/>
          <a:p>
            <a:r>
              <a:rPr lang="en-US" dirty="0"/>
              <a:t>Our questions</a:t>
            </a:r>
          </a:p>
        </p:txBody>
      </p:sp>
      <p:sp>
        <p:nvSpPr>
          <p:cNvPr id="4" name="Content Placeholder 3">
            <a:extLst>
              <a:ext uri="{FF2B5EF4-FFF2-40B4-BE49-F238E27FC236}">
                <a16:creationId xmlns:a16="http://schemas.microsoft.com/office/drawing/2014/main" id="{258465F5-4312-2541-8368-01B99B3E9619}"/>
              </a:ext>
            </a:extLst>
          </p:cNvPr>
          <p:cNvSpPr>
            <a:spLocks noGrp="1"/>
          </p:cNvSpPr>
          <p:nvPr>
            <p:ph sz="quarter" idx="14"/>
          </p:nvPr>
        </p:nvSpPr>
        <p:spPr/>
        <p:txBody>
          <a:bodyPr/>
          <a:lstStyle/>
          <a:p>
            <a:pPr marL="342900" indent="-342900">
              <a:buFont typeface="+mj-lt"/>
              <a:buAutoNum type="arabicPeriod"/>
            </a:pPr>
            <a:r>
              <a:rPr lang="en-US" dirty="0"/>
              <a:t>What is the correlation between the average property value in an area and the school rating in that area?</a:t>
            </a:r>
          </a:p>
          <a:p>
            <a:pPr marL="342900" indent="-342900">
              <a:buFont typeface="+mj-lt"/>
              <a:buAutoNum type="arabicPeriod"/>
            </a:pPr>
            <a:r>
              <a:rPr lang="en-US" dirty="0"/>
              <a:t>Are there any other factors that may influence property value or school rating?</a:t>
            </a:r>
          </a:p>
          <a:p>
            <a:pPr marL="666900" lvl="1" indent="-342900">
              <a:buFont typeface="+mj-lt"/>
              <a:buAutoNum type="arabicPeriod"/>
            </a:pPr>
            <a:r>
              <a:rPr lang="en-US" dirty="0"/>
              <a:t>Does the percentage of economically disadvantaged students in a school population correlate with school rating?</a:t>
            </a:r>
          </a:p>
          <a:p>
            <a:pPr marL="666900" lvl="1" indent="-342900">
              <a:buFont typeface="+mj-lt"/>
              <a:buAutoNum type="arabicPeriod"/>
            </a:pPr>
            <a:r>
              <a:rPr lang="en-US" dirty="0"/>
              <a:t>Does the impact of crime on property values reflect onto school ratings?</a:t>
            </a:r>
          </a:p>
          <a:p>
            <a:pPr marL="342900" indent="-342900">
              <a:buFont typeface="+mj-lt"/>
              <a:buAutoNum type="arabicPeriod"/>
            </a:pPr>
            <a:endParaRPr lang="en-US" dirty="0"/>
          </a:p>
        </p:txBody>
      </p:sp>
      <p:pic>
        <p:nvPicPr>
          <p:cNvPr id="12" name="Picture Placeholder 11" descr="A picture containing text, decorated&#10;&#10;Description automatically generated">
            <a:extLst>
              <a:ext uri="{FF2B5EF4-FFF2-40B4-BE49-F238E27FC236}">
                <a16:creationId xmlns:a16="http://schemas.microsoft.com/office/drawing/2014/main" id="{E8560B46-18E8-4823-B1D5-21DB2D917365}"/>
              </a:ext>
            </a:extLst>
          </p:cNvPr>
          <p:cNvPicPr>
            <a:picLocks noGrp="1" noChangeAspect="1"/>
          </p:cNvPicPr>
          <p:nvPr>
            <p:ph type="pic" sz="quarter" idx="13"/>
          </p:nvPr>
        </p:nvPicPr>
        <p:blipFill>
          <a:blip r:embed="rId2"/>
          <a:srcRect l="9940" r="9940"/>
          <a:stretch>
            <a:fillRect/>
          </a:stretch>
        </p:blipFill>
        <p:spPr/>
      </p:pic>
    </p:spTree>
    <p:extLst>
      <p:ext uri="{BB962C8B-B14F-4D97-AF65-F5344CB8AC3E}">
        <p14:creationId xmlns:p14="http://schemas.microsoft.com/office/powerpoint/2010/main" val="205885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0A37-D3B1-4BBD-9632-D8EF3755C72B}"/>
              </a:ext>
            </a:extLst>
          </p:cNvPr>
          <p:cNvSpPr>
            <a:spLocks noGrp="1"/>
          </p:cNvSpPr>
          <p:nvPr>
            <p:ph type="title"/>
          </p:nvPr>
        </p:nvSpPr>
        <p:spPr/>
        <p:txBody>
          <a:bodyPr/>
          <a:lstStyle/>
          <a:p>
            <a:r>
              <a:rPr lang="en-US" dirty="0"/>
              <a:t>Data exploration and cleanup</a:t>
            </a:r>
          </a:p>
        </p:txBody>
      </p:sp>
      <p:sp>
        <p:nvSpPr>
          <p:cNvPr id="3" name="Text Placeholder 2">
            <a:extLst>
              <a:ext uri="{FF2B5EF4-FFF2-40B4-BE49-F238E27FC236}">
                <a16:creationId xmlns:a16="http://schemas.microsoft.com/office/drawing/2014/main" id="{0F85C4D6-78CE-4603-B4CA-62793F38A17B}"/>
              </a:ext>
            </a:extLst>
          </p:cNvPr>
          <p:cNvSpPr>
            <a:spLocks noGrp="1"/>
          </p:cNvSpPr>
          <p:nvPr>
            <p:ph type="body" idx="1"/>
          </p:nvPr>
        </p:nvSpPr>
        <p:spPr/>
        <p:txBody>
          <a:bodyPr/>
          <a:lstStyle/>
          <a:p>
            <a:r>
              <a:rPr lang="en-US" dirty="0" err="1"/>
              <a:t>Jupyter</a:t>
            </a:r>
            <a:r>
              <a:rPr lang="en-US" dirty="0"/>
              <a:t> notebook</a:t>
            </a:r>
          </a:p>
        </p:txBody>
      </p:sp>
    </p:spTree>
    <p:extLst>
      <p:ext uri="{BB962C8B-B14F-4D97-AF65-F5344CB8AC3E}">
        <p14:creationId xmlns:p14="http://schemas.microsoft.com/office/powerpoint/2010/main" val="6012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172A3B-B7AD-40C6-9CC0-4150EF94D06B}"/>
              </a:ext>
            </a:extLst>
          </p:cNvPr>
          <p:cNvSpPr>
            <a:spLocks noGrp="1"/>
          </p:cNvSpPr>
          <p:nvPr>
            <p:ph sz="half" idx="2"/>
          </p:nvPr>
        </p:nvSpPr>
        <p:spPr/>
        <p:txBody>
          <a:bodyPr/>
          <a:lstStyle/>
          <a:p>
            <a:r>
              <a:rPr lang="en-US" b="0" i="0" u="none" strike="noStrike" dirty="0">
                <a:effectLst/>
                <a:latin typeface="-apple-system"/>
              </a:rPr>
              <a:t>Florida Department of Education: </a:t>
            </a:r>
            <a:r>
              <a:rPr lang="en-US" b="0" i="0" u="none" strike="noStrike" dirty="0">
                <a:effectLst/>
                <a:latin typeface="-apple-system"/>
                <a:hlinkClick r:id="rId2"/>
              </a:rPr>
              <a:t>http://www.fldoe.org/accountability/accountability-reporting/school-grades/</a:t>
            </a:r>
            <a:r>
              <a:rPr lang="en-US" b="0" i="0" u="none" strike="noStrike" dirty="0">
                <a:effectLst/>
                <a:latin typeface="-apple-system"/>
              </a:rPr>
              <a:t> (Florida Department of Education)</a:t>
            </a:r>
          </a:p>
          <a:p>
            <a:r>
              <a:rPr lang="en-US" dirty="0">
                <a:latin typeface="-apple-system"/>
              </a:rPr>
              <a:t>Google Places API</a:t>
            </a:r>
          </a:p>
          <a:p>
            <a:r>
              <a:rPr lang="en-US" dirty="0">
                <a:latin typeface="-apple-system"/>
              </a:rPr>
              <a:t>Property Value Assessment Data: </a:t>
            </a:r>
            <a:r>
              <a:rPr lang="en-US" b="0" i="0" u="none" strike="noStrike" dirty="0">
                <a:effectLst/>
                <a:latin typeface="Slack-Lato"/>
                <a:hlinkClick r:id="rId3" invalidUrl="ftp://sdrftp03.dor.state.fl.us/Tax Roll Data Files/2020 Final NAL - SDF Files/"/>
              </a:rPr>
              <a:t>ftp://sdrftp03.dor.state.fl.us/Tax%20Roll%20Data%20Files/2020%20Final%20NAL%20-%20SDF%20Files/</a:t>
            </a:r>
            <a:endParaRPr lang="en-US" b="0" i="0" u="none" strike="noStrike" dirty="0">
              <a:effectLst/>
              <a:latin typeface="Slack-Lato"/>
            </a:endParaRPr>
          </a:p>
          <a:p>
            <a:r>
              <a:rPr lang="en-US" dirty="0">
                <a:latin typeface="-apple-system"/>
              </a:rPr>
              <a:t>Hillsborough County Sheriff’s Office : </a:t>
            </a:r>
            <a:r>
              <a:rPr lang="en-US" b="0" i="0" u="none" strike="noStrike" dirty="0">
                <a:effectLst/>
                <a:latin typeface="Slack-Lato"/>
                <a:hlinkClick r:id="rId4"/>
              </a:rPr>
              <a:t>https://gis.hcso.tampa.fl.us/publicgis/crimemapping/</a:t>
            </a:r>
            <a:endParaRPr lang="en-US" u="sng" dirty="0">
              <a:latin typeface="-apple-system"/>
            </a:endParaRPr>
          </a:p>
          <a:p>
            <a:endParaRPr lang="en-US" dirty="0"/>
          </a:p>
        </p:txBody>
      </p:sp>
      <p:sp>
        <p:nvSpPr>
          <p:cNvPr id="4" name="Title 3">
            <a:extLst>
              <a:ext uri="{FF2B5EF4-FFF2-40B4-BE49-F238E27FC236}">
                <a16:creationId xmlns:a16="http://schemas.microsoft.com/office/drawing/2014/main" id="{54DE2CBB-F26F-4355-8B6E-EF0F96D6B0D0}"/>
              </a:ext>
            </a:extLst>
          </p:cNvPr>
          <p:cNvSpPr>
            <a:spLocks noGrp="1"/>
          </p:cNvSpPr>
          <p:nvPr>
            <p:ph type="title"/>
          </p:nvPr>
        </p:nvSpPr>
        <p:spPr/>
        <p:txBody>
          <a:bodyPr/>
          <a:lstStyle/>
          <a:p>
            <a:r>
              <a:rPr lang="en-US" dirty="0"/>
              <a:t>Data sources</a:t>
            </a:r>
          </a:p>
        </p:txBody>
      </p:sp>
      <p:pic>
        <p:nvPicPr>
          <p:cNvPr id="11" name="Content Placeholder 10" descr="Pen pointing to a graph on a screen">
            <a:extLst>
              <a:ext uri="{FF2B5EF4-FFF2-40B4-BE49-F238E27FC236}">
                <a16:creationId xmlns:a16="http://schemas.microsoft.com/office/drawing/2014/main" id="{21FBCC83-0100-4D14-BFD2-9F0717AA9CEF}"/>
              </a:ext>
            </a:extLst>
          </p:cNvPr>
          <p:cNvPicPr>
            <a:picLocks noGrp="1" noChangeAspect="1"/>
          </p:cNvPicPr>
          <p:nvPr>
            <p:ph sz="half" idx="1"/>
          </p:nvPr>
        </p:nvPicPr>
        <p:blipFill>
          <a:blip r:embed="rId5"/>
          <a:stretch>
            <a:fillRect/>
          </a:stretch>
        </p:blipFill>
        <p:spPr>
          <a:xfrm>
            <a:off x="581025" y="1956391"/>
            <a:ext cx="3863975" cy="2575354"/>
          </a:xfrm>
        </p:spPr>
      </p:pic>
    </p:spTree>
    <p:extLst>
      <p:ext uri="{BB962C8B-B14F-4D97-AF65-F5344CB8AC3E}">
        <p14:creationId xmlns:p14="http://schemas.microsoft.com/office/powerpoint/2010/main" val="45985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29FE-0B2D-4D45-8D2A-26FECDF1032F}"/>
              </a:ext>
            </a:extLst>
          </p:cNvPr>
          <p:cNvSpPr>
            <a:spLocks noGrp="1"/>
          </p:cNvSpPr>
          <p:nvPr>
            <p:ph type="title"/>
          </p:nvPr>
        </p:nvSpPr>
        <p:spPr/>
        <p:txBody>
          <a:bodyPr/>
          <a:lstStyle/>
          <a:p>
            <a:r>
              <a:rPr lang="en-US" dirty="0"/>
              <a:t>Data visualization</a:t>
            </a:r>
          </a:p>
        </p:txBody>
      </p:sp>
      <p:sp>
        <p:nvSpPr>
          <p:cNvPr id="3" name="Text Placeholder 2">
            <a:extLst>
              <a:ext uri="{FF2B5EF4-FFF2-40B4-BE49-F238E27FC236}">
                <a16:creationId xmlns:a16="http://schemas.microsoft.com/office/drawing/2014/main" id="{64E76FC4-42AC-4799-914B-D0ABBB6280FB}"/>
              </a:ext>
            </a:extLst>
          </p:cNvPr>
          <p:cNvSpPr>
            <a:spLocks noGrp="1"/>
          </p:cNvSpPr>
          <p:nvPr>
            <p:ph type="body" idx="1"/>
          </p:nvPr>
        </p:nvSpPr>
        <p:spPr/>
        <p:txBody>
          <a:bodyPr/>
          <a:lstStyle/>
          <a:p>
            <a:r>
              <a:rPr lang="en-US" dirty="0"/>
              <a:t>Plots and maps</a:t>
            </a:r>
          </a:p>
        </p:txBody>
      </p:sp>
    </p:spTree>
    <p:extLst>
      <p:ext uri="{BB962C8B-B14F-4D97-AF65-F5344CB8AC3E}">
        <p14:creationId xmlns:p14="http://schemas.microsoft.com/office/powerpoint/2010/main" val="60335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F4CE45-17EF-4DD8-8FCE-1D53FACC8B12}"/>
              </a:ext>
            </a:extLst>
          </p:cNvPr>
          <p:cNvSpPr>
            <a:spLocks noGrp="1"/>
          </p:cNvSpPr>
          <p:nvPr>
            <p:ph sz="half" idx="1"/>
          </p:nvPr>
        </p:nvSpPr>
        <p:spPr>
          <a:xfrm>
            <a:off x="581194" y="2087354"/>
            <a:ext cx="3978194" cy="4336560"/>
          </a:xfrm>
        </p:spPr>
        <p:txBody>
          <a:bodyPr/>
          <a:lstStyle/>
          <a:p>
            <a:r>
              <a:rPr lang="en-US" dirty="0"/>
              <a:t>The r- value for this graph is 0.54 (rounded)</a:t>
            </a:r>
          </a:p>
          <a:p>
            <a:r>
              <a:rPr lang="en-US" dirty="0"/>
              <a:t>This r- value is enough to reject the null hypothesis that property value and school rating bear no correlation.</a:t>
            </a:r>
          </a:p>
          <a:p>
            <a:r>
              <a:rPr lang="en-US" dirty="0"/>
              <a:t>As the average property value in a ZIP code increases, so does the school rating, showing that higher-rated schools are found in higher-priced ZIP codes.</a:t>
            </a:r>
          </a:p>
          <a:p>
            <a:endParaRPr lang="en-US" dirty="0"/>
          </a:p>
        </p:txBody>
      </p:sp>
      <p:pic>
        <p:nvPicPr>
          <p:cNvPr id="6" name="Content Placeholder 5" descr="Chart, scatter chart&#10;&#10;Description automatically generated">
            <a:extLst>
              <a:ext uri="{FF2B5EF4-FFF2-40B4-BE49-F238E27FC236}">
                <a16:creationId xmlns:a16="http://schemas.microsoft.com/office/drawing/2014/main" id="{8A987666-B758-43D6-B501-80E5794F2E58}"/>
              </a:ext>
            </a:extLst>
          </p:cNvPr>
          <p:cNvPicPr>
            <a:picLocks noGrp="1" noChangeAspect="1"/>
          </p:cNvPicPr>
          <p:nvPr>
            <p:ph sz="half" idx="2"/>
          </p:nvPr>
        </p:nvPicPr>
        <p:blipFill>
          <a:blip r:embed="rId2"/>
          <a:stretch>
            <a:fillRect/>
          </a:stretch>
        </p:blipFill>
        <p:spPr>
          <a:xfrm>
            <a:off x="5217896" y="1754592"/>
            <a:ext cx="5865367" cy="4464547"/>
          </a:xfrm>
        </p:spPr>
      </p:pic>
      <p:sp>
        <p:nvSpPr>
          <p:cNvPr id="4" name="Title 3">
            <a:extLst>
              <a:ext uri="{FF2B5EF4-FFF2-40B4-BE49-F238E27FC236}">
                <a16:creationId xmlns:a16="http://schemas.microsoft.com/office/drawing/2014/main" id="{80C04FA2-C6F3-4098-B9F9-B6EDB57A0455}"/>
              </a:ext>
            </a:extLst>
          </p:cNvPr>
          <p:cNvSpPr>
            <a:spLocks noGrp="1"/>
          </p:cNvSpPr>
          <p:nvPr>
            <p:ph type="title"/>
          </p:nvPr>
        </p:nvSpPr>
        <p:spPr/>
        <p:txBody>
          <a:bodyPr/>
          <a:lstStyle/>
          <a:p>
            <a:r>
              <a:rPr lang="en-US" dirty="0"/>
              <a:t>Property value vs. school rating</a:t>
            </a:r>
          </a:p>
        </p:txBody>
      </p:sp>
    </p:spTree>
    <p:extLst>
      <p:ext uri="{BB962C8B-B14F-4D97-AF65-F5344CB8AC3E}">
        <p14:creationId xmlns:p14="http://schemas.microsoft.com/office/powerpoint/2010/main" val="2545665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F4CE45-17EF-4DD8-8FCE-1D53FACC8B12}"/>
              </a:ext>
            </a:extLst>
          </p:cNvPr>
          <p:cNvSpPr>
            <a:spLocks noGrp="1"/>
          </p:cNvSpPr>
          <p:nvPr>
            <p:ph sz="half" idx="1"/>
          </p:nvPr>
        </p:nvSpPr>
        <p:spPr>
          <a:xfrm>
            <a:off x="581194" y="2087354"/>
            <a:ext cx="3978194" cy="4336560"/>
          </a:xfrm>
        </p:spPr>
        <p:txBody>
          <a:bodyPr/>
          <a:lstStyle/>
          <a:p>
            <a:r>
              <a:rPr lang="en-US" dirty="0"/>
              <a:t>This interactive map shows school locations (black dots) on a heat layer depicting average property value of an area.</a:t>
            </a:r>
          </a:p>
          <a:p>
            <a:r>
              <a:rPr lang="en-US" dirty="0"/>
              <a:t>Hovering over the black dot symbols reveals school name and grade. Clicking on the symbol shows average property value of that ZIP.</a:t>
            </a:r>
          </a:p>
          <a:p>
            <a:r>
              <a:rPr lang="en-US" dirty="0"/>
              <a:t>Map enables exploration of schools in an area and provides information on a per-school basis.</a:t>
            </a:r>
          </a:p>
        </p:txBody>
      </p:sp>
      <p:sp>
        <p:nvSpPr>
          <p:cNvPr id="4" name="Title 3">
            <a:extLst>
              <a:ext uri="{FF2B5EF4-FFF2-40B4-BE49-F238E27FC236}">
                <a16:creationId xmlns:a16="http://schemas.microsoft.com/office/drawing/2014/main" id="{80C04FA2-C6F3-4098-B9F9-B6EDB57A0455}"/>
              </a:ext>
            </a:extLst>
          </p:cNvPr>
          <p:cNvSpPr>
            <a:spLocks noGrp="1"/>
          </p:cNvSpPr>
          <p:nvPr>
            <p:ph type="title"/>
          </p:nvPr>
        </p:nvSpPr>
        <p:spPr/>
        <p:txBody>
          <a:bodyPr/>
          <a:lstStyle/>
          <a:p>
            <a:r>
              <a:rPr lang="en-US" dirty="0"/>
              <a:t>Property value heatmap</a:t>
            </a:r>
          </a:p>
        </p:txBody>
      </p:sp>
      <p:pic>
        <p:nvPicPr>
          <p:cNvPr id="8" name="Content Placeholder 7" descr="A picture containing background pattern&#10;&#10;Description automatically generated">
            <a:extLst>
              <a:ext uri="{FF2B5EF4-FFF2-40B4-BE49-F238E27FC236}">
                <a16:creationId xmlns:a16="http://schemas.microsoft.com/office/drawing/2014/main" id="{8C2D6A43-BC10-4938-953C-FC288DA74E9B}"/>
              </a:ext>
            </a:extLst>
          </p:cNvPr>
          <p:cNvPicPr>
            <a:picLocks noGrp="1" noChangeAspect="1"/>
          </p:cNvPicPr>
          <p:nvPr>
            <p:ph sz="half" idx="2"/>
          </p:nvPr>
        </p:nvPicPr>
        <p:blipFill>
          <a:blip r:embed="rId2"/>
          <a:stretch>
            <a:fillRect/>
          </a:stretch>
        </p:blipFill>
        <p:spPr>
          <a:xfrm>
            <a:off x="4694238" y="2087354"/>
            <a:ext cx="6916737" cy="2845830"/>
          </a:xfrm>
        </p:spPr>
      </p:pic>
    </p:spTree>
    <p:extLst>
      <p:ext uri="{BB962C8B-B14F-4D97-AF65-F5344CB8AC3E}">
        <p14:creationId xmlns:p14="http://schemas.microsoft.com/office/powerpoint/2010/main" val="237405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F4CE45-17EF-4DD8-8FCE-1D53FACC8B12}"/>
              </a:ext>
            </a:extLst>
          </p:cNvPr>
          <p:cNvSpPr>
            <a:spLocks noGrp="1"/>
          </p:cNvSpPr>
          <p:nvPr>
            <p:ph sz="half" idx="1"/>
          </p:nvPr>
        </p:nvSpPr>
        <p:spPr>
          <a:xfrm>
            <a:off x="581194" y="2144108"/>
            <a:ext cx="3978194" cy="4336560"/>
          </a:xfrm>
        </p:spPr>
        <p:txBody>
          <a:bodyPr>
            <a:normAutofit lnSpcReduction="10000"/>
          </a:bodyPr>
          <a:lstStyle/>
          <a:p>
            <a:r>
              <a:rPr lang="en-US" dirty="0"/>
              <a:t>The percent of economically disadvantaged students represents the percentage of a school’s population that is made up of students who qualify for free or reduced lunch.</a:t>
            </a:r>
          </a:p>
          <a:p>
            <a:r>
              <a:rPr lang="en-US" dirty="0"/>
              <a:t>The r- value for this graph is 0.67 (rounded)</a:t>
            </a:r>
          </a:p>
          <a:p>
            <a:r>
              <a:rPr lang="en-US" dirty="0"/>
              <a:t>This r- value is enough to reject the null hypothesis that the percentage of economically disadvantaged students in a school and school rating bear no correlation.</a:t>
            </a:r>
          </a:p>
          <a:p>
            <a:r>
              <a:rPr lang="en-US" dirty="0"/>
              <a:t>As the percentage of economically disadvantage students increases, school rating decreases, i.e., a school with a high percentage of economically disadvantaged students is less likely to have a high rating.</a:t>
            </a:r>
          </a:p>
          <a:p>
            <a:endParaRPr lang="en-US" dirty="0"/>
          </a:p>
        </p:txBody>
      </p:sp>
      <p:sp>
        <p:nvSpPr>
          <p:cNvPr id="4" name="Title 3">
            <a:extLst>
              <a:ext uri="{FF2B5EF4-FFF2-40B4-BE49-F238E27FC236}">
                <a16:creationId xmlns:a16="http://schemas.microsoft.com/office/drawing/2014/main" id="{80C04FA2-C6F3-4098-B9F9-B6EDB57A0455}"/>
              </a:ext>
            </a:extLst>
          </p:cNvPr>
          <p:cNvSpPr>
            <a:spLocks noGrp="1"/>
          </p:cNvSpPr>
          <p:nvPr>
            <p:ph type="title"/>
          </p:nvPr>
        </p:nvSpPr>
        <p:spPr/>
        <p:txBody>
          <a:bodyPr>
            <a:normAutofit fontScale="90000"/>
          </a:bodyPr>
          <a:lstStyle/>
          <a:p>
            <a:r>
              <a:rPr lang="en-US" dirty="0"/>
              <a:t>Percent economically disadvantaged students vs. school rating</a:t>
            </a:r>
          </a:p>
        </p:txBody>
      </p:sp>
      <p:pic>
        <p:nvPicPr>
          <p:cNvPr id="8" name="Content Placeholder 7" descr="Chart, scatter chart&#10;&#10;Description automatically generated">
            <a:extLst>
              <a:ext uri="{FF2B5EF4-FFF2-40B4-BE49-F238E27FC236}">
                <a16:creationId xmlns:a16="http://schemas.microsoft.com/office/drawing/2014/main" id="{637CE2AB-C32C-4639-91EC-053FE7D29391}"/>
              </a:ext>
            </a:extLst>
          </p:cNvPr>
          <p:cNvPicPr>
            <a:picLocks noGrp="1" noChangeAspect="1"/>
          </p:cNvPicPr>
          <p:nvPr>
            <p:ph sz="half" idx="2"/>
          </p:nvPr>
        </p:nvPicPr>
        <p:blipFill>
          <a:blip r:embed="rId2"/>
          <a:stretch>
            <a:fillRect/>
          </a:stretch>
        </p:blipFill>
        <p:spPr>
          <a:xfrm>
            <a:off x="5268450" y="1835106"/>
            <a:ext cx="6113463" cy="4458487"/>
          </a:xfrm>
        </p:spPr>
      </p:pic>
    </p:spTree>
    <p:extLst>
      <p:ext uri="{BB962C8B-B14F-4D97-AF65-F5344CB8AC3E}">
        <p14:creationId xmlns:p14="http://schemas.microsoft.com/office/powerpoint/2010/main" val="1991802287"/>
      </p:ext>
    </p:extLst>
  </p:cSld>
  <p:clrMapOvr>
    <a:masterClrMapping/>
  </p:clrMapOvr>
</p:sld>
</file>

<file path=ppt/theme/theme1.xml><?xml version="1.0" encoding="utf-8"?>
<a:theme xmlns:a="http://schemas.openxmlformats.org/drawingml/2006/main" name="DividendVTI">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Minimalist_Light_Sales Pitch_01_Win32_AS_v4" id="{AE3810B2-EB50-490A-9B4E-9FA07A4550C3}" vid="{D5F0F717-C359-4A2D-BDB0-CA99CA6877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C43B05-D266-4257-98DE-FF9D8CEDAE7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B17DF47-B23F-4BE1-BFEA-606A2B2788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35A0B9-5F49-415F-9BEE-591FDACE98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Minimalist light sales pitch</Template>
  <TotalTime>768</TotalTime>
  <Words>875</Words>
  <Application>Microsoft Office PowerPoint</Application>
  <PresentationFormat>Widescreen</PresentationFormat>
  <Paragraphs>58</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-apple-system</vt:lpstr>
      <vt:lpstr>Arial</vt:lpstr>
      <vt:lpstr>Calibri</vt:lpstr>
      <vt:lpstr>Garamond</vt:lpstr>
      <vt:lpstr>Helvetica Light</vt:lpstr>
      <vt:lpstr>Slack-Lato</vt:lpstr>
      <vt:lpstr>Wingdings 2</vt:lpstr>
      <vt:lpstr>DividendVTI</vt:lpstr>
      <vt:lpstr>Buying in to a good school?</vt:lpstr>
      <vt:lpstr>Finding a house = finding a school</vt:lpstr>
      <vt:lpstr>Our questions</vt:lpstr>
      <vt:lpstr>Data exploration and cleanup</vt:lpstr>
      <vt:lpstr>Data sources</vt:lpstr>
      <vt:lpstr>Data visualization</vt:lpstr>
      <vt:lpstr>Property value vs. school rating</vt:lpstr>
      <vt:lpstr>Property value heatmap</vt:lpstr>
      <vt:lpstr>Percent economically disadvantaged students vs. school rating</vt:lpstr>
      <vt:lpstr>heatmap of Schools with high Percentage of economically disadvantaged students</vt:lpstr>
      <vt:lpstr>CRIME STATS OVER THE PERIOD OF 5 YEARS of zip code 33613 </vt:lpstr>
      <vt:lpstr>CRIME STATS OVER THE PERIOD OF 5 YEARS of zip code 33556</vt:lpstr>
      <vt:lpstr>COMPARISON OF CRIMES COUNT BETWEEN BOTH ZIP CODES (33613 &amp; 33556)</vt:lpstr>
      <vt:lpstr>How crimes are trending in the last 5 years?</vt:lpstr>
      <vt:lpstr>Property value vs. crime count</vt:lpstr>
      <vt:lpstr>Implications of the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Buying in to a good school?</dc:title>
  <dc:creator>Kim Sommer</dc:creator>
  <cp:lastModifiedBy>Sam Azhari</cp:lastModifiedBy>
  <cp:revision>28</cp:revision>
  <dcterms:created xsi:type="dcterms:W3CDTF">2021-02-10T16:21:47Z</dcterms:created>
  <dcterms:modified xsi:type="dcterms:W3CDTF">2021-02-15T01:49:54Z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